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1"/>
    <p:sldMasterId id="2147483660" r:id="rId2"/>
    <p:sldMasterId id="2147483669" r:id="rId3"/>
    <p:sldMasterId id="2147483681" r:id="rId4"/>
  </p:sldMasterIdLst>
  <p:notesMasterIdLst>
    <p:notesMasterId r:id="rId5"/>
  </p:notesMasterIdLst>
  <p:handoutMasterIdLst>
    <p:handoutMasterId r:id="rId6"/>
  </p:handoutMasterIdLst>
  <p:sldIdLst>
    <p:sldId id="307" r:id="rId7"/>
    <p:sldId id="313" r:id="rId8"/>
    <p:sldId id="312" r:id="rId9"/>
    <p:sldId id="308" r:id="rId10"/>
    <p:sldId id="311" r:id="rId11"/>
    <p:sldId id="306" r:id="rId12"/>
    <p:sldId id="305" r:id="rId13"/>
    <p:sldId id="309" r:id="rId14"/>
    <p:sldId id="304" r:id="rId15"/>
    <p:sldId id="310" r:id="rId16"/>
    <p:sldId id="256" r:id="rId17"/>
    <p:sldId id="279" r:id="rId18"/>
    <p:sldId id="293" r:id="rId19"/>
    <p:sldId id="267" r:id="rId20"/>
    <p:sldId id="294" r:id="rId21"/>
    <p:sldId id="296" r:id="rId22"/>
    <p:sldId id="301" r:id="rId23"/>
    <p:sldId id="272" r:id="rId24"/>
    <p:sldId id="288" r:id="rId25"/>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fill>
          <a:solidFill>
            <a:schemeClr val="dk1">
              <a:tint val="20000"/>
            </a:schemeClr>
          </a:solidFill>
        </a:fill>
      </a:tcStyle>
    </a:band1H>
    <a:band1V>
      <a:tcStyle>
        <a:fill>
          <a:solidFill>
            <a:schemeClr val="dk1">
              <a:tint val="20000"/>
            </a:schemeClr>
          </a:solidFill>
        </a:fill>
      </a:tcStyle>
    </a:band1V>
    <a:lastCol>
      <a:tcTxStyle b="on">
        <a:fontRef idx="minor">
          <a:scrgbClr r="0" g="0" b="0"/>
        </a:fontRef>
        <a:schemeClr val="lt1"/>
      </a:tcTxStyle>
      <a:tcStyle>
        <a:fill>
          <a:solidFill>
            <a:schemeClr val="accent2"/>
          </a:solidFill>
        </a:fill>
      </a:tcStyle>
    </a:lastCol>
    <a:firstCol>
      <a:tcTxStyle b="on">
        <a:fontRef idx="minor">
          <a:scrgbClr r="0" g="0" b="0"/>
        </a:fontRef>
        <a:schemeClr val="lt1"/>
      </a:tcTxStyle>
      <a:tcStyle>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seCell>
    <a:swCell>
      <a:tcTxStyle b="on">
        <a:fontRef idx="minor">
          <a:scrgbClr r="0" g="0" b="0"/>
        </a:fontRef>
        <a:schemeClr val="dk1"/>
      </a:tcTx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7" autoAdjust="0"/>
    <p:restoredTop sz="96869" autoAdjust="0"/>
  </p:normalViewPr>
  <p:slideViewPr>
    <p:cSldViewPr snapToGrid="0">
      <p:cViewPr varScale="1">
        <p:scale>
          <a:sx n="112" d="100"/>
          <a:sy n="112" d="100"/>
        </p:scale>
        <p:origin x="28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4.xml" Type="http://schemas.openxmlformats.org/officeDocument/2006/relationships/slide"/><Relationship Id="rId11" Target="slides/slide5.xml" Type="http://schemas.openxmlformats.org/officeDocument/2006/relationships/slide"/><Relationship Id="rId12" Target="slides/slide6.xml" Type="http://schemas.openxmlformats.org/officeDocument/2006/relationships/slide"/><Relationship Id="rId13" Target="slides/slide7.xml" Type="http://schemas.openxmlformats.org/officeDocument/2006/relationships/slide"/><Relationship Id="rId14" Target="slides/slide8.xml" Type="http://schemas.openxmlformats.org/officeDocument/2006/relationships/slide"/><Relationship Id="rId15" Target="slides/slide9.xml" Type="http://schemas.openxmlformats.org/officeDocument/2006/relationships/slide"/><Relationship Id="rId16" Target="slides/slide10.xml" Type="http://schemas.openxmlformats.org/officeDocument/2006/relationships/slide"/><Relationship Id="rId17" Target="slides/slide11.xml" Type="http://schemas.openxmlformats.org/officeDocument/2006/relationships/slide"/><Relationship Id="rId18" Target="slides/slide12.xml" Type="http://schemas.openxmlformats.org/officeDocument/2006/relationships/slide"/><Relationship Id="rId19" Target="slides/slide13.xml" Type="http://schemas.openxmlformats.org/officeDocument/2006/relationships/slide"/><Relationship Id="rId2" Target="slideMasters/slideMaster2.xml" Type="http://schemas.openxmlformats.org/officeDocument/2006/relationships/slideMaster"/><Relationship Id="rId20" Target="slides/slide14.xml" Type="http://schemas.openxmlformats.org/officeDocument/2006/relationships/slide"/><Relationship Id="rId21" Target="slides/slide15.xml" Type="http://schemas.openxmlformats.org/officeDocument/2006/relationships/slide"/><Relationship Id="rId22" Target="slides/slide16.xml" Type="http://schemas.openxmlformats.org/officeDocument/2006/relationships/slide"/><Relationship Id="rId23" Target="slides/slide17.xml" Type="http://schemas.openxmlformats.org/officeDocument/2006/relationships/slide"/><Relationship Id="rId24" Target="slides/slide18.xml" Type="http://schemas.openxmlformats.org/officeDocument/2006/relationships/slide"/><Relationship Id="rId25" Target="slides/slide19.xml" Type="http://schemas.openxmlformats.org/officeDocument/2006/relationships/slide"/><Relationship Id="rId26" Target="tags/tag1.xml" Type="http://schemas.openxmlformats.org/officeDocument/2006/relationships/tags"/><Relationship Id="rId27" Target="presProps.xml" Type="http://schemas.openxmlformats.org/officeDocument/2006/relationships/presProps"/><Relationship Id="rId28" Target="viewProps.xml" Type="http://schemas.openxmlformats.org/officeDocument/2006/relationships/viewProps"/><Relationship Id="rId29" Target="theme/theme1.xml" Type="http://schemas.openxmlformats.org/officeDocument/2006/relationships/theme"/><Relationship Id="rId3" Target="slideMasters/slideMaster3.xml" Type="http://schemas.openxmlformats.org/officeDocument/2006/relationships/slideMaster"/><Relationship Id="rId30" Target="tableStyles.xml" Type="http://schemas.openxmlformats.org/officeDocument/2006/relationships/tableStyles"/><Relationship Id="rId4" Target="slideMasters/slideMaster4.xml" Type="http://schemas.openxmlformats.org/officeDocument/2006/relationships/slideMaster"/><Relationship Id="rId5" Target="notesMasters/notesMaster1.xml" Type="http://schemas.openxmlformats.org/officeDocument/2006/relationships/notesMaster"/><Relationship Id="rId6" Target="handoutMasters/handoutMaster1.xml" Type="http://schemas.openxmlformats.org/officeDocument/2006/relationships/handoutMaster"/><Relationship Id="rId7" Target="slides/slide1.xml" Type="http://schemas.openxmlformats.org/officeDocument/2006/relationships/slide"/><Relationship Id="rId8" Target="slides/slide2.xml" Type="http://schemas.openxmlformats.org/officeDocument/2006/relationships/slide"/><Relationship Id="rId9" Target="slides/slide3.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6.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413E9E-4BA6-484F-B468-55ACC7411CAB}" type="datetimeFigureOut">
              <a:rPr lang="zh-CN" altLang="en-US" smtClean="0"/>
              <a:t>2016/3/20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ltLang="zh-CN" smtClean="0"/>
              <a:t>Strictly Confidential</a:t>
            </a: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85487CD-F8BD-4F38-90DD-7EAE0437CCA4}" type="slidenum">
              <a:rPr lang="zh-CN" altLang="en-US" smtClean="0"/>
              <a:t>‹#›</a:t>
            </a:fld>
            <a:endParaRPr lang="zh-CN" altLang="en-US"/>
          </a:p>
        </p:txBody>
      </p:sp>
    </p:spTree>
    <p:extLst>
      <p:ext uri="{BB962C8B-B14F-4D97-AF65-F5344CB8AC3E}">
        <p14:creationId xmlns:p14="http://schemas.microsoft.com/office/powerpoint/2010/main" val="167921094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Relationships xmlns="http://schemas.openxmlformats.org/package/2006/relationships"><Relationship Id="rId1" Target="../theme/theme5.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7BDA71-8BF2-49B2-A01D-B705BD8EAF82}" type="datetimeFigureOut">
              <a:rPr lang="zh-CN" altLang="en-US" smtClean="0"/>
              <a:t>2016/3/20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ltLang="zh-CN" smtClean="0"/>
              <a:t>Strictly Confidential</a:t>
            </a: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10E68D-4604-4210-8C24-3348519E3331}" type="slidenum">
              <a:rPr lang="zh-CN" altLang="en-US" smtClean="0"/>
              <a:t>‹#›</a:t>
            </a:fld>
            <a:endParaRPr lang="zh-CN" altLang="en-US"/>
          </a:p>
        </p:txBody>
      </p:sp>
    </p:spTree>
    <p:extLst>
      <p:ext uri="{BB962C8B-B14F-4D97-AF65-F5344CB8AC3E}">
        <p14:creationId val="26324825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8221550"/>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2822155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4601927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976333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Strictly Confidential</a:t>
            </a:r>
            <a:endParaRPr lang="zh-CN" altLang="en-US"/>
          </a:p>
        </p:txBody>
      </p:sp>
      <p:sp>
        <p:nvSpPr>
          <p:cNvPr id="6" name="灯片编号占位符 5"/>
          <p:cNvSpPr>
            <a:spLocks noGrp="1"/>
          </p:cNvSpPr>
          <p:nvPr>
            <p:ph type="sldNum" sz="quarter" idx="12"/>
          </p:nvPr>
        </p:nvSpPr>
        <p:spPr/>
        <p:txBody>
          <a:bodyPr/>
          <a:lstStyle/>
          <a:p>
            <a:fld id="{3A312580-D8B4-469A-B88B-20865AC22DD0}" type="slidenum">
              <a:rPr lang="zh-CN" altLang="en-US" smtClean="0"/>
              <a:t>‹#›</a:t>
            </a:fld>
            <a:endParaRPr lang="zh-CN" altLang="en-US"/>
          </a:p>
        </p:txBody>
      </p:sp>
    </p:spTree>
    <p:extLst>
      <p:ext uri="{BB962C8B-B14F-4D97-AF65-F5344CB8AC3E}">
        <p14:creationId val="893743688"/>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Strictly Confidential</a:t>
            </a:r>
            <a:endParaRPr lang="zh-CN" altLang="en-US"/>
          </a:p>
        </p:txBody>
      </p:sp>
      <p:sp>
        <p:nvSpPr>
          <p:cNvPr id="6" name="灯片编号占位符 5"/>
          <p:cNvSpPr>
            <a:spLocks noGrp="1"/>
          </p:cNvSpPr>
          <p:nvPr>
            <p:ph type="sldNum" sz="quarter" idx="12"/>
          </p:nvPr>
        </p:nvSpPr>
        <p:spPr/>
        <p:txBody>
          <a:bodyPr/>
          <a:lstStyle/>
          <a:p>
            <a:fld id="{3A312580-D8B4-469A-B88B-20865AC22DD0}" type="slidenum">
              <a:rPr lang="zh-CN" altLang="en-US" smtClean="0"/>
              <a:t>‹#›</a:t>
            </a:fld>
            <a:endParaRPr lang="zh-CN" altLang="en-US"/>
          </a:p>
        </p:txBody>
      </p:sp>
    </p:spTree>
    <p:extLst>
      <p:ext uri="{BB962C8B-B14F-4D97-AF65-F5344CB8AC3E}">
        <p14:creationId val="393862406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Strictly Confidential</a:t>
            </a:r>
            <a:endParaRPr lang="zh-CN" altLang="en-US"/>
          </a:p>
        </p:txBody>
      </p:sp>
      <p:sp>
        <p:nvSpPr>
          <p:cNvPr id="6" name="灯片编号占位符 5"/>
          <p:cNvSpPr>
            <a:spLocks noGrp="1"/>
          </p:cNvSpPr>
          <p:nvPr>
            <p:ph type="sldNum" sz="quarter" idx="12"/>
          </p:nvPr>
        </p:nvSpPr>
        <p:spPr/>
        <p:txBody>
          <a:bodyPr/>
          <a:lstStyle/>
          <a:p>
            <a:fld id="{3A312580-D8B4-469A-B88B-20865AC22DD0}" type="slidenum">
              <a:rPr lang="zh-CN" altLang="en-US" smtClean="0"/>
              <a:t>‹#›</a:t>
            </a:fld>
            <a:endParaRPr lang="zh-CN" altLang="en-US"/>
          </a:p>
        </p:txBody>
      </p:sp>
    </p:spTree>
    <p:extLst>
      <p:ext uri="{BB962C8B-B14F-4D97-AF65-F5344CB8AC3E}">
        <p14:creationId val="208949071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4" name="GS Doctop Placeholder" hidden="1"/>
          <p:cNvSpPr txBox="1"/>
          <p:nvPr userDrawn="1"/>
        </p:nvSpPr>
        <p:spPr>
          <a:xfrm>
            <a:off x="728134" y="0"/>
            <a:ext cx="7535333" cy="215900"/>
          </a:xfrm>
          <a:prstGeom prst="rect">
            <a:avLst/>
          </a:prstGeom>
          <a:noFill/>
        </p:spPr>
        <p:txBody>
          <a:bodyPr>
            <a:spAutoFit/>
          </a:bodyPr>
          <a:lstStyle/>
          <a:p>
            <a:pPr>
              <a:defRPr/>
            </a:pPr>
            <a:r>
              <a:rPr lang="en-US" sz="800">
                <a:solidFill>
                  <a:prstClr val="black"/>
                </a:solidFill>
                <a:latin typeface="Arial"/>
                <a:cs typeface="Arial"/>
              </a:rPr>
              <a:t>djcn\WP Source\Templat_blue_wp.pptx</a:t>
            </a:r>
          </a:p>
        </p:txBody>
      </p:sp>
      <p:sp>
        <p:nvSpPr>
          <p:cNvPr id="2" name="Title 1"/>
          <p:cNvSpPr>
            <a:spLocks noGrp="1"/>
          </p:cNvSpPr>
          <p:nvPr>
            <p:ph type="ctrTitle"/>
          </p:nvPr>
        </p:nvSpPr>
        <p:spPr>
          <a:xfrm>
            <a:off x="203200" y="1371601"/>
            <a:ext cx="7721600" cy="914399"/>
          </a:xfrm>
        </p:spPr>
        <p:txBody>
          <a:bodyPr>
            <a:normAutofit/>
          </a:bodyPr>
          <a:lstStyle>
            <a:lvl1pPr algn="l">
              <a:defRPr sz="3800">
                <a:solidFill>
                  <a:schemeClr val="tx1"/>
                </a:solidFill>
              </a:defRPr>
            </a:lvl1pPr>
          </a:lstStyle>
          <a:p>
            <a:r>
              <a:rPr lang="en-US" smtClean="0"/>
              <a:t>Click to edit Master title style</a:t>
            </a:r>
            <a:endParaRPr lang="en-US"/>
          </a:p>
        </p:txBody>
      </p:sp>
      <p:sp>
        <p:nvSpPr>
          <p:cNvPr id="3" name="Subtitle 2"/>
          <p:cNvSpPr>
            <a:spLocks noGrp="1"/>
          </p:cNvSpPr>
          <p:nvPr>
            <p:ph type="subTitle" idx="1"/>
          </p:nvPr>
        </p:nvSpPr>
        <p:spPr>
          <a:xfrm>
            <a:off x="203200" y="2362200"/>
            <a:ext cx="5791200" cy="685800"/>
          </a:xfrm>
        </p:spPr>
        <p:txBody>
          <a:bodyPr>
            <a:normAutofit/>
          </a:bodyPr>
          <a:lstStyle>
            <a:lvl1pPr marL="0" indent="0" algn="l">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4" name="TextBox 13"/>
          <p:cNvSpPr txBox="1"/>
          <p:nvPr userDrawn="1"/>
        </p:nvSpPr>
        <p:spPr>
          <a:xfrm>
            <a:off x="270381" y="6567200"/>
            <a:ext cx="243015" cy="246221"/>
          </a:xfrm>
          <a:prstGeom prst="rect">
            <a:avLst/>
          </a:prstGeom>
        </p:spPr>
        <p:txBody>
          <a:bodyPr vert="horz" wrap="none" lIns="0" tIns="45720" rIns="91440" bIns="45720" rtlCol="0" anchor="ctr">
            <a:spAutoFit/>
          </a:bodyPr>
          <a:lstStyle>
            <a:defPPr>
              <a:defRPr lang="en-US"/>
            </a:defPPr>
            <a:lvl1pPr>
              <a:defRPr sz="1000">
                <a:solidFill>
                  <a:schemeClr val="bg2"/>
                </a:solidFill>
                <a:latin typeface="Calibri"/>
              </a:defRPr>
            </a:lvl1pPr>
          </a:lstStyle>
          <a:p>
            <a:pPr fontAlgn="base">
              <a:spcBef>
                <a:spcPct val="0"/>
              </a:spcBef>
              <a:spcAft>
                <a:spcPct val="0"/>
              </a:spcAft>
            </a:pPr>
            <a:fld id="{43B2E43B-84C4-44A9-8B81-ACC1518B8B86}" type="slidenum">
              <a:rPr lang="en-US" smtClean="0">
                <a:solidFill>
                  <a:srgbClr val="B5B5B6"/>
                </a:solidFill>
                <a:cs typeface="Arial"/>
              </a:rPr>
              <a:pPr fontAlgn="base">
                <a:spcBef>
                  <a:spcPct val="0"/>
                </a:spcBef>
                <a:spcAft>
                  <a:spcPct val="0"/>
                </a:spcAft>
              </a:pPr>
              <a:t>‹#›</a:t>
            </a:fld>
            <a:endParaRPr lang="en-US">
              <a:solidFill>
                <a:srgbClr val="B5B5B6"/>
              </a:solidFill>
              <a:cs typeface="Arial"/>
            </a:endParaRPr>
          </a:p>
        </p:txBody>
      </p:sp>
    </p:spTree>
    <p:extLst>
      <p:ext uri="{BB962C8B-B14F-4D97-AF65-F5344CB8AC3E}">
        <p14:creationId val="324648400"/>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Section Header">
    <p:spTree>
      <p:nvGrpSpPr>
        <p:cNvPr id="1" name=""/>
        <p:cNvGrpSpPr/>
        <p:nvPr/>
      </p:nvGrpSpPr>
      <p:grpSpPr>
        <a:xfrm>
          <a:off x="0" y="0"/>
          <a:ext cx="0" cy="0"/>
        </a:xfrm>
      </p:grpSpPr>
      <p:sp>
        <p:nvSpPr>
          <p:cNvPr id="2" name="GS Doctop Placeholder" hidden="1"/>
          <p:cNvSpPr txBox="1"/>
          <p:nvPr userDrawn="1"/>
        </p:nvSpPr>
        <p:spPr>
          <a:xfrm>
            <a:off x="728134" y="0"/>
            <a:ext cx="7535333" cy="215900"/>
          </a:xfrm>
          <a:prstGeom prst="rect">
            <a:avLst/>
          </a:prstGeom>
          <a:noFill/>
        </p:spPr>
        <p:txBody>
          <a:bodyPr>
            <a:spAutoFit/>
          </a:bodyPr>
          <a:lstStyle/>
          <a:p>
            <a:pPr>
              <a:defRPr/>
            </a:pPr>
            <a:r>
              <a:rPr lang="en-US" sz="800">
                <a:solidFill>
                  <a:prstClr val="black"/>
                </a:solidFill>
                <a:latin typeface="Arial"/>
                <a:cs typeface="Arial"/>
              </a:rPr>
              <a:t>djcn\WP Source\Templat_blue_wp.pptx</a:t>
            </a:r>
          </a:p>
        </p:txBody>
      </p:sp>
      <p:sp>
        <p:nvSpPr>
          <p:cNvPr id="6" name="TextBox 5"/>
          <p:cNvSpPr txBox="1"/>
          <p:nvPr userDrawn="1"/>
        </p:nvSpPr>
        <p:spPr>
          <a:xfrm>
            <a:off x="270381" y="6567200"/>
            <a:ext cx="243015" cy="246221"/>
          </a:xfrm>
          <a:prstGeom prst="rect">
            <a:avLst/>
          </a:prstGeom>
        </p:spPr>
        <p:txBody>
          <a:bodyPr vert="horz" wrap="none" lIns="0" tIns="45720" rIns="91440" bIns="45720" rtlCol="0" anchor="ctr">
            <a:spAutoFit/>
          </a:bodyPr>
          <a:lstStyle>
            <a:defPPr>
              <a:defRPr lang="en-US"/>
            </a:defPPr>
            <a:lvl1pPr>
              <a:defRPr sz="1000">
                <a:solidFill>
                  <a:schemeClr val="bg2"/>
                </a:solidFill>
                <a:latin typeface="Calibri"/>
              </a:defRPr>
            </a:lvl1pPr>
          </a:lstStyle>
          <a:p>
            <a:pPr fontAlgn="base">
              <a:spcBef>
                <a:spcPct val="0"/>
              </a:spcBef>
              <a:spcAft>
                <a:spcPct val="0"/>
              </a:spcAft>
            </a:pPr>
            <a:fld id="{43B2E43B-84C4-44A9-8B81-ACC1518B8B86}" type="slidenum">
              <a:rPr lang="en-US" smtClean="0">
                <a:solidFill>
                  <a:srgbClr val="B5B5B6"/>
                </a:solidFill>
                <a:cs typeface="Arial"/>
              </a:rPr>
              <a:pPr fontAlgn="base">
                <a:spcBef>
                  <a:spcPct val="0"/>
                </a:spcBef>
                <a:spcAft>
                  <a:spcPct val="0"/>
                </a:spcAft>
              </a:pPr>
              <a:t>‹#›</a:t>
            </a:fld>
            <a:endParaRPr lang="en-US">
              <a:solidFill>
                <a:srgbClr val="B5B5B6"/>
              </a:solidFill>
              <a:cs typeface="Arial"/>
            </a:endParaRPr>
          </a:p>
        </p:txBody>
      </p:sp>
    </p:spTree>
    <p:extLst>
      <p:ext uri="{BB962C8B-B14F-4D97-AF65-F5344CB8AC3E}">
        <p14:creationId val="51219064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Title and Content">
    <p:spTree>
      <p:nvGrpSpPr>
        <p:cNvPr id="1" name=""/>
        <p:cNvGrpSpPr/>
        <p:nvPr/>
      </p:nvGrpSpPr>
      <p:grpSpPr>
        <a:xfrm>
          <a:off x="0" y="0"/>
          <a:ext cx="0" cy="0"/>
        </a:xfrm>
      </p:grpSpPr>
      <p:sp>
        <p:nvSpPr>
          <p:cNvPr id="3" name="GS Doctop Placeholder" hidden="1"/>
          <p:cNvSpPr txBox="1"/>
          <p:nvPr userDrawn="1"/>
        </p:nvSpPr>
        <p:spPr>
          <a:xfrm>
            <a:off x="728134" y="0"/>
            <a:ext cx="7535333" cy="215900"/>
          </a:xfrm>
          <a:prstGeom prst="rect">
            <a:avLst/>
          </a:prstGeom>
          <a:noFill/>
        </p:spPr>
        <p:txBody>
          <a:bodyPr>
            <a:spAutoFit/>
          </a:bodyPr>
          <a:lstStyle/>
          <a:p>
            <a:pPr>
              <a:defRPr/>
            </a:pPr>
            <a:r>
              <a:rPr lang="en-US" sz="800">
                <a:solidFill>
                  <a:prstClr val="black"/>
                </a:solidFill>
                <a:latin typeface="Arial"/>
                <a:cs typeface="Arial"/>
              </a:rPr>
              <a:t>djcn\WP Source\Templat_blue_wp.pptx</a:t>
            </a:r>
          </a:p>
        </p:txBody>
      </p:sp>
      <p:sp>
        <p:nvSpPr>
          <p:cNvPr id="4" name="TextBox 3"/>
          <p:cNvSpPr txBox="1"/>
          <p:nvPr userDrawn="1"/>
        </p:nvSpPr>
        <p:spPr>
          <a:xfrm>
            <a:off x="270381" y="6567200"/>
            <a:ext cx="243015" cy="246221"/>
          </a:xfrm>
          <a:prstGeom prst="rect">
            <a:avLst/>
          </a:prstGeom>
        </p:spPr>
        <p:txBody>
          <a:bodyPr vert="horz" wrap="none" lIns="0" tIns="45720" rIns="91440" bIns="45720" rtlCol="0" anchor="ctr">
            <a:spAutoFit/>
          </a:bodyPr>
          <a:lstStyle>
            <a:defPPr>
              <a:defRPr lang="en-US"/>
            </a:defPPr>
            <a:lvl1pPr>
              <a:defRPr sz="1000">
                <a:solidFill>
                  <a:schemeClr val="bg2"/>
                </a:solidFill>
                <a:latin typeface="Calibri"/>
              </a:defRPr>
            </a:lvl1pPr>
          </a:lstStyle>
          <a:p>
            <a:pPr fontAlgn="base">
              <a:spcBef>
                <a:spcPct val="0"/>
              </a:spcBef>
              <a:spcAft>
                <a:spcPct val="0"/>
              </a:spcAft>
            </a:pPr>
            <a:fld id="{43B2E43B-84C4-44A9-8B81-ACC1518B8B86}" type="slidenum">
              <a:rPr lang="en-US" smtClean="0">
                <a:solidFill>
                  <a:srgbClr val="B5B5B6"/>
                </a:solidFill>
                <a:cs typeface="Arial"/>
              </a:rPr>
              <a:pPr fontAlgn="base">
                <a:spcBef>
                  <a:spcPct val="0"/>
                </a:spcBef>
                <a:spcAft>
                  <a:spcPct val="0"/>
                </a:spcAft>
              </a:pPr>
              <a:t>‹#›</a:t>
            </a:fld>
            <a:endParaRPr lang="en-US">
              <a:solidFill>
                <a:srgbClr val="B5B5B6"/>
              </a:solidFill>
              <a:cs typeface="Arial"/>
            </a:endParaRPr>
          </a:p>
        </p:txBody>
      </p:sp>
    </p:spTree>
    <p:extLst>
      <p:ext uri="{BB962C8B-B14F-4D97-AF65-F5344CB8AC3E}">
        <p14:creationId val="414734096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Title and Content">
    <p:spTree>
      <p:nvGrpSpPr>
        <p:cNvPr id="1" name=""/>
        <p:cNvGrpSpPr/>
        <p:nvPr/>
      </p:nvGrpSpPr>
      <p:grpSpPr>
        <a:xfrm>
          <a:off x="0" y="0"/>
          <a:ext cx="0" cy="0"/>
        </a:xfrm>
      </p:grpSpPr>
      <p:sp>
        <p:nvSpPr>
          <p:cNvPr id="3" name="GS Doctop Placeholder" hidden="1"/>
          <p:cNvSpPr txBox="1"/>
          <p:nvPr userDrawn="1"/>
        </p:nvSpPr>
        <p:spPr>
          <a:xfrm>
            <a:off x="728134" y="0"/>
            <a:ext cx="7535333" cy="215900"/>
          </a:xfrm>
          <a:prstGeom prst="rect">
            <a:avLst/>
          </a:prstGeom>
          <a:noFill/>
        </p:spPr>
        <p:txBody>
          <a:bodyPr>
            <a:spAutoFit/>
          </a:bodyPr>
          <a:lstStyle/>
          <a:p>
            <a:pPr>
              <a:defRPr/>
            </a:pPr>
            <a:r>
              <a:rPr lang="en-US" sz="800">
                <a:solidFill>
                  <a:prstClr val="black"/>
                </a:solidFill>
                <a:latin typeface="Arial"/>
                <a:cs typeface="Arial"/>
              </a:rPr>
              <a:t>djcn\WP Source\Templat_blue_wp.pptx</a:t>
            </a:r>
          </a:p>
        </p:txBody>
      </p:sp>
      <p:sp>
        <p:nvSpPr>
          <p:cNvPr id="10" name="Title 1"/>
          <p:cNvSpPr>
            <a:spLocks noGrp="1"/>
          </p:cNvSpPr>
          <p:nvPr>
            <p:ph type="title"/>
          </p:nvPr>
        </p:nvSpPr>
        <p:spPr>
          <a:xfrm>
            <a:off x="270934" y="228600"/>
            <a:ext cx="11656484" cy="533400"/>
          </a:xfrm>
          <a:noFill/>
          <a:ln w="9525">
            <a:noFill/>
            <a:miter lim="800000"/>
          </a:ln>
        </p:spPr>
        <p:txBody>
          <a:bodyPr vert="horz" wrap="square" lIns="91440" tIns="45720" rIns="91440" bIns="45720" numCol="1" anchor="ctr" anchorCtr="0" compatLnSpc="1">
            <a:prstTxWarp prst="textNoShape">
              <a:avLst/>
            </a:prstTxWarp>
          </a:bodyPr>
          <a:lstStyle>
            <a:lvl1pPr>
              <a:defRPr lang="en-US"/>
            </a:lvl1pPr>
          </a:lstStyle>
          <a:p>
            <a:pPr lvl="0"/>
            <a:r>
              <a:rPr lang="en-US" smtClean="0"/>
              <a:t>Click to edit Master title style</a:t>
            </a:r>
            <a:endParaRPr lang="en-US"/>
          </a:p>
        </p:txBody>
      </p:sp>
      <p:sp>
        <p:nvSpPr>
          <p:cNvPr id="6" name="TextBox 5"/>
          <p:cNvSpPr txBox="1"/>
          <p:nvPr userDrawn="1"/>
        </p:nvSpPr>
        <p:spPr>
          <a:xfrm>
            <a:off x="270381" y="6567200"/>
            <a:ext cx="243015" cy="246221"/>
          </a:xfrm>
          <a:prstGeom prst="rect">
            <a:avLst/>
          </a:prstGeom>
        </p:spPr>
        <p:txBody>
          <a:bodyPr vert="horz" wrap="none" lIns="0" tIns="45720" rIns="91440" bIns="45720" rtlCol="0" anchor="ctr">
            <a:spAutoFit/>
          </a:bodyPr>
          <a:lstStyle>
            <a:defPPr>
              <a:defRPr lang="en-US"/>
            </a:defPPr>
            <a:lvl1pPr>
              <a:defRPr sz="1000">
                <a:solidFill>
                  <a:schemeClr val="bg2"/>
                </a:solidFill>
                <a:latin typeface="Calibri"/>
              </a:defRPr>
            </a:lvl1pPr>
          </a:lstStyle>
          <a:p>
            <a:pPr fontAlgn="base">
              <a:spcBef>
                <a:spcPct val="0"/>
              </a:spcBef>
              <a:spcAft>
                <a:spcPct val="0"/>
              </a:spcAft>
            </a:pPr>
            <a:fld id="{43B2E43B-84C4-44A9-8B81-ACC1518B8B86}" type="slidenum">
              <a:rPr lang="en-US" smtClean="0">
                <a:solidFill>
                  <a:srgbClr val="B5B5B6"/>
                </a:solidFill>
                <a:cs typeface="Arial"/>
              </a:rPr>
              <a:pPr fontAlgn="base">
                <a:spcBef>
                  <a:spcPct val="0"/>
                </a:spcBef>
                <a:spcAft>
                  <a:spcPct val="0"/>
                </a:spcAft>
              </a:pPr>
              <a:t>‹#›</a:t>
            </a:fld>
            <a:endParaRPr lang="en-US">
              <a:solidFill>
                <a:srgbClr val="B5B5B6"/>
              </a:solidFill>
              <a:cs typeface="Arial"/>
            </a:endParaRPr>
          </a:p>
        </p:txBody>
      </p:sp>
    </p:spTree>
    <p:extLst>
      <p:ext uri="{BB962C8B-B14F-4D97-AF65-F5344CB8AC3E}">
        <p14:creationId val="111899130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Title and Content">
    <p:spTree>
      <p:nvGrpSpPr>
        <p:cNvPr id="1" name=""/>
        <p:cNvGrpSpPr/>
        <p:nvPr/>
      </p:nvGrpSpPr>
      <p:grpSpPr>
        <a:xfrm>
          <a:off x="0" y="0"/>
          <a:ext cx="0" cy="0"/>
        </a:xfrm>
      </p:grpSpPr>
      <p:sp>
        <p:nvSpPr>
          <p:cNvPr id="3" name="GS Doctop Placeholder" hidden="1"/>
          <p:cNvSpPr txBox="1"/>
          <p:nvPr userDrawn="1"/>
        </p:nvSpPr>
        <p:spPr>
          <a:xfrm>
            <a:off x="728134" y="0"/>
            <a:ext cx="7535333" cy="215900"/>
          </a:xfrm>
          <a:prstGeom prst="rect">
            <a:avLst/>
          </a:prstGeom>
          <a:noFill/>
        </p:spPr>
        <p:txBody>
          <a:bodyPr>
            <a:spAutoFit/>
          </a:bodyPr>
          <a:lstStyle/>
          <a:p>
            <a:pPr>
              <a:defRPr/>
            </a:pPr>
            <a:r>
              <a:rPr lang="en-US" sz="800">
                <a:solidFill>
                  <a:prstClr val="black"/>
                </a:solidFill>
                <a:latin typeface="Arial"/>
                <a:cs typeface="Arial"/>
              </a:rPr>
              <a:t>djcn\WP Source\Templat_blue_wp.pptx</a:t>
            </a:r>
          </a:p>
        </p:txBody>
      </p:sp>
      <p:sp>
        <p:nvSpPr>
          <p:cNvPr id="10" name="Title 1"/>
          <p:cNvSpPr>
            <a:spLocks noGrp="1"/>
          </p:cNvSpPr>
          <p:nvPr>
            <p:ph type="title"/>
          </p:nvPr>
        </p:nvSpPr>
        <p:spPr>
          <a:xfrm>
            <a:off x="270934" y="228600"/>
            <a:ext cx="11656484" cy="533400"/>
          </a:xfrm>
          <a:noFill/>
          <a:ln w="9525">
            <a:noFill/>
            <a:miter lim="800000"/>
          </a:ln>
        </p:spPr>
        <p:txBody>
          <a:bodyPr vert="horz" wrap="square" lIns="91440" tIns="45720" rIns="91440" bIns="45720" numCol="1" anchor="ctr" anchorCtr="0" compatLnSpc="1">
            <a:prstTxWarp prst="textNoShape">
              <a:avLst/>
            </a:prstTxWarp>
          </a:bodyPr>
          <a:lstStyle>
            <a:lvl1pPr>
              <a:defRPr lang="en-US"/>
            </a:lvl1pPr>
          </a:lstStyle>
          <a:p>
            <a:pPr lvl="0"/>
            <a:r>
              <a:rPr lang="en-US" smtClean="0"/>
              <a:t>Click to edit Master title style</a:t>
            </a:r>
            <a:endParaRPr lang="en-US"/>
          </a:p>
        </p:txBody>
      </p:sp>
      <p:sp>
        <p:nvSpPr>
          <p:cNvPr id="6" name="TextBox 5"/>
          <p:cNvSpPr txBox="1"/>
          <p:nvPr userDrawn="1"/>
        </p:nvSpPr>
        <p:spPr>
          <a:xfrm>
            <a:off x="270381" y="6567200"/>
            <a:ext cx="243015" cy="246221"/>
          </a:xfrm>
          <a:prstGeom prst="rect">
            <a:avLst/>
          </a:prstGeom>
        </p:spPr>
        <p:txBody>
          <a:bodyPr vert="horz" wrap="none" lIns="0" tIns="45720" rIns="91440" bIns="45720" rtlCol="0" anchor="ctr">
            <a:spAutoFit/>
          </a:bodyPr>
          <a:lstStyle>
            <a:defPPr>
              <a:defRPr lang="en-US"/>
            </a:defPPr>
            <a:lvl1pPr>
              <a:defRPr sz="1000">
                <a:solidFill>
                  <a:schemeClr val="bg2"/>
                </a:solidFill>
                <a:latin typeface="Calibri"/>
              </a:defRPr>
            </a:lvl1pPr>
          </a:lstStyle>
          <a:p>
            <a:pPr fontAlgn="base">
              <a:spcBef>
                <a:spcPct val="0"/>
              </a:spcBef>
              <a:spcAft>
                <a:spcPct val="0"/>
              </a:spcAft>
            </a:pPr>
            <a:fld id="{43B2E43B-84C4-44A9-8B81-ACC1518B8B86}" type="slidenum">
              <a:rPr lang="en-US" smtClean="0">
                <a:solidFill>
                  <a:srgbClr val="B5B5B6"/>
                </a:solidFill>
                <a:cs typeface="Arial"/>
              </a:rPr>
              <a:pPr fontAlgn="base">
                <a:spcBef>
                  <a:spcPct val="0"/>
                </a:spcBef>
                <a:spcAft>
                  <a:spcPct val="0"/>
                </a:spcAft>
              </a:pPr>
              <a:t>‹#›</a:t>
            </a:fld>
            <a:endParaRPr lang="en-US">
              <a:solidFill>
                <a:srgbClr val="B5B5B6"/>
              </a:solidFill>
              <a:cs typeface="Arial"/>
            </a:endParaRPr>
          </a:p>
        </p:txBody>
      </p:sp>
    </p:spTree>
    <p:extLst>
      <p:ext uri="{BB962C8B-B14F-4D97-AF65-F5344CB8AC3E}">
        <p14:creationId val="300812580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Title and Content">
    <p:spTree>
      <p:nvGrpSpPr>
        <p:cNvPr id="1" name=""/>
        <p:cNvGrpSpPr/>
        <p:nvPr/>
      </p:nvGrpSpPr>
      <p:grpSpPr>
        <a:xfrm>
          <a:off x="0" y="0"/>
          <a:ext cx="0" cy="0"/>
        </a:xfrm>
      </p:grpSpPr>
      <p:sp>
        <p:nvSpPr>
          <p:cNvPr id="3" name="GS Doctop Placeholder" hidden="1"/>
          <p:cNvSpPr txBox="1"/>
          <p:nvPr userDrawn="1"/>
        </p:nvSpPr>
        <p:spPr>
          <a:xfrm>
            <a:off x="728134" y="0"/>
            <a:ext cx="7535333" cy="215900"/>
          </a:xfrm>
          <a:prstGeom prst="rect">
            <a:avLst/>
          </a:prstGeom>
          <a:noFill/>
        </p:spPr>
        <p:txBody>
          <a:bodyPr>
            <a:spAutoFit/>
          </a:bodyPr>
          <a:lstStyle/>
          <a:p>
            <a:pPr>
              <a:defRPr/>
            </a:pPr>
            <a:r>
              <a:rPr lang="en-US" sz="800">
                <a:solidFill>
                  <a:prstClr val="black"/>
                </a:solidFill>
                <a:latin typeface="Arial"/>
                <a:cs typeface="Arial"/>
              </a:rPr>
              <a:t>djcn\WP Source\Templat_blue_wp.pptx</a:t>
            </a:r>
          </a:p>
        </p:txBody>
      </p:sp>
      <p:sp>
        <p:nvSpPr>
          <p:cNvPr id="10" name="Title 1"/>
          <p:cNvSpPr>
            <a:spLocks noGrp="1"/>
          </p:cNvSpPr>
          <p:nvPr>
            <p:ph type="title"/>
          </p:nvPr>
        </p:nvSpPr>
        <p:spPr>
          <a:xfrm>
            <a:off x="270934" y="228600"/>
            <a:ext cx="11656484" cy="533400"/>
          </a:xfrm>
          <a:noFill/>
          <a:ln w="9525">
            <a:noFill/>
            <a:miter lim="800000"/>
          </a:ln>
        </p:spPr>
        <p:txBody>
          <a:bodyPr vert="horz" wrap="square" lIns="91440" tIns="45720" rIns="91440" bIns="45720" numCol="1" anchor="ctr" anchorCtr="0" compatLnSpc="1">
            <a:prstTxWarp prst="textNoShape">
              <a:avLst/>
            </a:prstTxWarp>
          </a:bodyPr>
          <a:lstStyle>
            <a:lvl1pPr>
              <a:defRPr lang="en-US"/>
            </a:lvl1pPr>
          </a:lstStyle>
          <a:p>
            <a:pPr lvl="0"/>
            <a:r>
              <a:rPr lang="en-US" smtClean="0"/>
              <a:t>Click to edit Master title style</a:t>
            </a:r>
            <a:endParaRPr lang="en-US"/>
          </a:p>
        </p:txBody>
      </p:sp>
    </p:spTree>
    <p:extLst>
      <p:ext uri="{BB962C8B-B14F-4D97-AF65-F5344CB8AC3E}">
        <p14:creationId val="147977157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Title and Content">
    <p:spTree>
      <p:nvGrpSpPr>
        <p:cNvPr id="1" name=""/>
        <p:cNvGrpSpPr/>
        <p:nvPr/>
      </p:nvGrpSpPr>
      <p:grpSpPr>
        <a:xfrm>
          <a:off x="0" y="0"/>
          <a:ext cx="0" cy="0"/>
        </a:xfrm>
      </p:grpSpPr>
      <p:sp>
        <p:nvSpPr>
          <p:cNvPr id="3" name="GS Doctop Placeholder" hidden="1"/>
          <p:cNvSpPr txBox="1"/>
          <p:nvPr userDrawn="1"/>
        </p:nvSpPr>
        <p:spPr>
          <a:xfrm>
            <a:off x="728134" y="0"/>
            <a:ext cx="7535333" cy="215900"/>
          </a:xfrm>
          <a:prstGeom prst="rect">
            <a:avLst/>
          </a:prstGeom>
          <a:noFill/>
        </p:spPr>
        <p:txBody>
          <a:bodyPr>
            <a:spAutoFit/>
          </a:bodyPr>
          <a:lstStyle/>
          <a:p>
            <a:pPr>
              <a:defRPr/>
            </a:pPr>
            <a:r>
              <a:rPr lang="en-US" sz="800">
                <a:solidFill>
                  <a:prstClr val="black"/>
                </a:solidFill>
                <a:latin typeface="Arial"/>
                <a:cs typeface="Arial"/>
              </a:rPr>
              <a:t>djcn\WP Source\Templat_blue_wp.pptx</a:t>
            </a:r>
          </a:p>
        </p:txBody>
      </p:sp>
      <p:sp>
        <p:nvSpPr>
          <p:cNvPr id="10" name="Title 1"/>
          <p:cNvSpPr>
            <a:spLocks noGrp="1"/>
          </p:cNvSpPr>
          <p:nvPr>
            <p:ph type="title"/>
          </p:nvPr>
        </p:nvSpPr>
        <p:spPr>
          <a:xfrm>
            <a:off x="270934" y="228600"/>
            <a:ext cx="11656484" cy="533400"/>
          </a:xfrm>
          <a:noFill/>
          <a:ln w="9525">
            <a:noFill/>
            <a:miter lim="800000"/>
          </a:ln>
        </p:spPr>
        <p:txBody>
          <a:bodyPr vert="horz" wrap="square" lIns="91440" tIns="45720" rIns="91440" bIns="45720" numCol="1" anchor="ctr" anchorCtr="0" compatLnSpc="1">
            <a:prstTxWarp prst="textNoShape">
              <a:avLst/>
            </a:prstTxWarp>
          </a:bodyPr>
          <a:lstStyle>
            <a:lvl1pPr>
              <a:defRPr lang="en-US"/>
            </a:lvl1pPr>
          </a:lstStyle>
          <a:p>
            <a:pPr lvl="0"/>
            <a:r>
              <a:rPr lang="en-US" smtClean="0"/>
              <a:t>Click to edit Master title style</a:t>
            </a:r>
            <a:endParaRPr lang="en-US"/>
          </a:p>
        </p:txBody>
      </p:sp>
      <p:sp>
        <p:nvSpPr>
          <p:cNvPr id="7" name="TextBox 6"/>
          <p:cNvSpPr txBox="1"/>
          <p:nvPr userDrawn="1"/>
        </p:nvSpPr>
        <p:spPr>
          <a:xfrm>
            <a:off x="270381" y="6567200"/>
            <a:ext cx="243015" cy="246221"/>
          </a:xfrm>
          <a:prstGeom prst="rect">
            <a:avLst/>
          </a:prstGeom>
        </p:spPr>
        <p:txBody>
          <a:bodyPr vert="horz" wrap="none" lIns="0" tIns="45720" rIns="91440" bIns="45720" rtlCol="0" anchor="ctr">
            <a:spAutoFit/>
          </a:bodyPr>
          <a:lstStyle>
            <a:defPPr>
              <a:defRPr lang="en-US"/>
            </a:defPPr>
            <a:lvl1pPr>
              <a:defRPr sz="1000">
                <a:solidFill>
                  <a:schemeClr val="bg2"/>
                </a:solidFill>
                <a:latin typeface="Calibri"/>
              </a:defRPr>
            </a:lvl1pPr>
          </a:lstStyle>
          <a:p>
            <a:pPr fontAlgn="base">
              <a:spcBef>
                <a:spcPct val="0"/>
              </a:spcBef>
              <a:spcAft>
                <a:spcPct val="0"/>
              </a:spcAft>
            </a:pPr>
            <a:fld id="{43B2E43B-84C4-44A9-8B81-ACC1518B8B86}" type="slidenum">
              <a:rPr lang="en-US" smtClean="0">
                <a:solidFill>
                  <a:srgbClr val="B5B5B6"/>
                </a:solidFill>
                <a:cs typeface="Arial"/>
              </a:rPr>
              <a:pPr fontAlgn="base">
                <a:spcBef>
                  <a:spcPct val="0"/>
                </a:spcBef>
                <a:spcAft>
                  <a:spcPct val="0"/>
                </a:spcAft>
              </a:pPr>
              <a:t>‹#›</a:t>
            </a:fld>
            <a:endParaRPr lang="en-US">
              <a:solidFill>
                <a:srgbClr val="B5B5B6"/>
              </a:solidFill>
              <a:cs typeface="Arial"/>
            </a:endParaRPr>
          </a:p>
        </p:txBody>
      </p:sp>
    </p:spTree>
    <p:extLst>
      <p:ext uri="{BB962C8B-B14F-4D97-AF65-F5344CB8AC3E}">
        <p14:creationId val="1905569328"/>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TextBox 1"/>
          <p:cNvSpPr txBox="1"/>
          <p:nvPr userDrawn="1"/>
        </p:nvSpPr>
        <p:spPr>
          <a:xfrm>
            <a:off x="270381" y="6567200"/>
            <a:ext cx="243015" cy="246221"/>
          </a:xfrm>
          <a:prstGeom prst="rect">
            <a:avLst/>
          </a:prstGeom>
        </p:spPr>
        <p:txBody>
          <a:bodyPr vert="horz" wrap="none" lIns="0" tIns="45720" rIns="91440" bIns="45720" rtlCol="0" anchor="ctr">
            <a:spAutoFit/>
          </a:bodyPr>
          <a:lstStyle>
            <a:defPPr>
              <a:defRPr lang="en-US"/>
            </a:defPPr>
            <a:lvl1pPr>
              <a:defRPr sz="1000">
                <a:solidFill>
                  <a:schemeClr val="bg2"/>
                </a:solidFill>
                <a:latin typeface="Calibri"/>
              </a:defRPr>
            </a:lvl1pPr>
          </a:lstStyle>
          <a:p>
            <a:pPr fontAlgn="base">
              <a:spcBef>
                <a:spcPct val="0"/>
              </a:spcBef>
              <a:spcAft>
                <a:spcPct val="0"/>
              </a:spcAft>
            </a:pPr>
            <a:fld id="{43B2E43B-84C4-44A9-8B81-ACC1518B8B86}" type="slidenum">
              <a:rPr lang="en-US" smtClean="0">
                <a:solidFill>
                  <a:srgbClr val="B5B5B6"/>
                </a:solidFill>
                <a:cs typeface="Arial"/>
              </a:rPr>
              <a:pPr fontAlgn="base">
                <a:spcBef>
                  <a:spcPct val="0"/>
                </a:spcBef>
                <a:spcAft>
                  <a:spcPct val="0"/>
                </a:spcAft>
              </a:pPr>
              <a:t>‹#›</a:t>
            </a:fld>
            <a:endParaRPr lang="en-US">
              <a:solidFill>
                <a:srgbClr val="B5B5B6"/>
              </a:solidFill>
              <a:cs typeface="Arial"/>
            </a:endParaRPr>
          </a:p>
        </p:txBody>
      </p:sp>
    </p:spTree>
    <p:extLst>
      <p:ext uri="{BB962C8B-B14F-4D97-AF65-F5344CB8AC3E}">
        <p14:creationId val="1993007156"/>
      </p:ext>
    </p:extLst>
  </p:cSld>
  <p:clrMapOvr>
    <a:masterClrMapping/>
  </p:clrMapOvr>
  <p:transition>
    <p:wipe dir="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Strictly Confidential</a:t>
            </a:r>
            <a:endParaRPr lang="zh-CN" altLang="en-US"/>
          </a:p>
        </p:txBody>
      </p:sp>
      <p:sp>
        <p:nvSpPr>
          <p:cNvPr id="6" name="灯片编号占位符 5"/>
          <p:cNvSpPr>
            <a:spLocks noGrp="1"/>
          </p:cNvSpPr>
          <p:nvPr>
            <p:ph type="sldNum" sz="quarter" idx="12"/>
          </p:nvPr>
        </p:nvSpPr>
        <p:spPr/>
        <p:txBody>
          <a:bodyPr/>
          <a:lstStyle/>
          <a:p>
            <a:fld id="{3A312580-D8B4-469A-B88B-20865AC22DD0}" type="slidenum">
              <a:rPr lang="zh-CN" altLang="en-US" smtClean="0"/>
              <a:t>‹#›</a:t>
            </a:fld>
            <a:endParaRPr lang="zh-CN" altLang="en-US"/>
          </a:p>
        </p:txBody>
      </p:sp>
    </p:spTree>
    <p:extLst>
      <p:ext uri="{BB962C8B-B14F-4D97-AF65-F5344CB8AC3E}">
        <p14:creationId val="272912903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Strictly Confidential</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A312580-D8B4-469A-B88B-20865AC22DD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309401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Strictly Confidential</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A312580-D8B4-469A-B88B-20865AC22DD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405276"/>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Strictly Confidential</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A312580-D8B4-469A-B88B-20865AC22DD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25996068"/>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Strictly Confidential</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A312580-D8B4-469A-B88B-20865AC22DD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0189594"/>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r>
              <a:rPr lang="en-US" altLang="zh-CN" smtClean="0">
                <a:solidFill>
                  <a:prstClr val="black">
                    <a:tint val="75000"/>
                  </a:prstClr>
                </a:solidFill>
              </a:rPr>
              <a:t>Strictly Confidential</a:t>
            </a:r>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A312580-D8B4-469A-B88B-20865AC22DD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6782274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r>
              <a:rPr lang="en-US" altLang="zh-CN" smtClean="0">
                <a:solidFill>
                  <a:prstClr val="black">
                    <a:tint val="75000"/>
                  </a:prstClr>
                </a:solidFill>
              </a:rPr>
              <a:t>Strictly Confidential</a:t>
            </a:r>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A312580-D8B4-469A-B88B-20865AC22DD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5690570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r>
              <a:rPr lang="en-US" altLang="zh-CN" smtClean="0">
                <a:solidFill>
                  <a:prstClr val="black">
                    <a:tint val="75000"/>
                  </a:prstClr>
                </a:solidFill>
              </a:rPr>
              <a:t>Strictly Confidential</a:t>
            </a:r>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A312580-D8B4-469A-B88B-20865AC22DD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92577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Strictly Confidential</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A312580-D8B4-469A-B88B-20865AC22DD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708252"/>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mtClean="0">
                <a:solidFill>
                  <a:prstClr val="black">
                    <a:tint val="75000"/>
                  </a:prstClr>
                </a:solidFill>
              </a:rPr>
              <a:t>Strictly Confidential</a:t>
            </a:r>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A312580-D8B4-469A-B88B-20865AC22DD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7932803"/>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Strictly Confidential</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A312580-D8B4-469A-B88B-20865AC22DD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6127604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r>
              <a:rPr lang="en-US" altLang="zh-CN" smtClean="0"/>
              <a:t>Strictly Confidential</a:t>
            </a:r>
            <a:endParaRPr lang="zh-CN" altLang="en-US"/>
          </a:p>
        </p:txBody>
      </p:sp>
      <p:sp>
        <p:nvSpPr>
          <p:cNvPr id="6" name="灯片编号占位符 5"/>
          <p:cNvSpPr>
            <a:spLocks noGrp="1"/>
          </p:cNvSpPr>
          <p:nvPr>
            <p:ph type="sldNum" sz="quarter" idx="12"/>
          </p:nvPr>
        </p:nvSpPr>
        <p:spPr/>
        <p:txBody>
          <a:bodyPr/>
          <a:lstStyle/>
          <a:p>
            <a:fld id="{3A312580-D8B4-469A-B88B-20865AC22DD0}" type="slidenum">
              <a:rPr lang="zh-CN" altLang="en-US" smtClean="0"/>
              <a:t>‹#›</a:t>
            </a:fld>
            <a:endParaRPr lang="zh-CN" altLang="en-US"/>
          </a:p>
        </p:txBody>
      </p:sp>
    </p:spTree>
    <p:extLst>
      <p:ext uri="{BB962C8B-B14F-4D97-AF65-F5344CB8AC3E}">
        <p14:creationId val="2468867993"/>
      </p:ext>
    </p:extLst>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r>
              <a:rPr lang="en-US" altLang="zh-CN" smtClean="0">
                <a:solidFill>
                  <a:prstClr val="black">
                    <a:tint val="75000"/>
                  </a:prstClr>
                </a:solidFill>
              </a:rPr>
              <a:t>Strictly Confidential</a:t>
            </a: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A312580-D8B4-469A-B88B-20865AC22DD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70372286"/>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13452531"/>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76314"/>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71400908"/>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7107490"/>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0384430"/>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5047035"/>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588384"/>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47948371"/>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31245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Strictly Confidential</a:t>
            </a:r>
            <a:endParaRPr lang="zh-CN" altLang="en-US"/>
          </a:p>
        </p:txBody>
      </p:sp>
      <p:sp>
        <p:nvSpPr>
          <p:cNvPr id="7" name="灯片编号占位符 6"/>
          <p:cNvSpPr>
            <a:spLocks noGrp="1"/>
          </p:cNvSpPr>
          <p:nvPr>
            <p:ph type="sldNum" sz="quarter" idx="12"/>
          </p:nvPr>
        </p:nvSpPr>
        <p:spPr/>
        <p:txBody>
          <a:bodyPr/>
          <a:lstStyle/>
          <a:p>
            <a:fld id="{3A312580-D8B4-469A-B88B-20865AC22DD0}" type="slidenum">
              <a:rPr lang="zh-CN" altLang="en-US" smtClean="0"/>
              <a:t>‹#›</a:t>
            </a:fld>
            <a:endParaRPr lang="zh-CN" altLang="en-US"/>
          </a:p>
        </p:txBody>
      </p:sp>
    </p:spTree>
    <p:extLst>
      <p:ext uri="{BB962C8B-B14F-4D97-AF65-F5344CB8AC3E}">
        <p14:creationId val="545911737"/>
      </p:ext>
    </p:extLst>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61368166"/>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0726376"/>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r>
              <a:rPr lang="en-US" altLang="zh-CN" smtClean="0"/>
              <a:t>Strictly Confidential</a:t>
            </a:r>
            <a:endParaRPr lang="zh-CN" altLang="en-US"/>
          </a:p>
        </p:txBody>
      </p:sp>
      <p:sp>
        <p:nvSpPr>
          <p:cNvPr id="9" name="灯片编号占位符 8"/>
          <p:cNvSpPr>
            <a:spLocks noGrp="1"/>
          </p:cNvSpPr>
          <p:nvPr>
            <p:ph type="sldNum" sz="quarter" idx="12"/>
          </p:nvPr>
        </p:nvSpPr>
        <p:spPr/>
        <p:txBody>
          <a:bodyPr/>
          <a:lstStyle/>
          <a:p>
            <a:fld id="{3A312580-D8B4-469A-B88B-20865AC22DD0}" type="slidenum">
              <a:rPr lang="zh-CN" altLang="en-US" smtClean="0"/>
              <a:t>‹#›</a:t>
            </a:fld>
            <a:endParaRPr lang="zh-CN" altLang="en-US"/>
          </a:p>
        </p:txBody>
      </p:sp>
    </p:spTree>
    <p:extLst>
      <p:ext uri="{BB962C8B-B14F-4D97-AF65-F5344CB8AC3E}">
        <p14:creationId val="278438647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r>
              <a:rPr lang="en-US" altLang="zh-CN" smtClean="0"/>
              <a:t>Strictly Confidential</a:t>
            </a:r>
            <a:endParaRPr lang="zh-CN" altLang="en-US"/>
          </a:p>
        </p:txBody>
      </p:sp>
      <p:sp>
        <p:nvSpPr>
          <p:cNvPr id="5" name="灯片编号占位符 4"/>
          <p:cNvSpPr>
            <a:spLocks noGrp="1"/>
          </p:cNvSpPr>
          <p:nvPr>
            <p:ph type="sldNum" sz="quarter" idx="12"/>
          </p:nvPr>
        </p:nvSpPr>
        <p:spPr/>
        <p:txBody>
          <a:bodyPr/>
          <a:lstStyle/>
          <a:p>
            <a:fld id="{3A312580-D8B4-469A-B88B-20865AC22DD0}" type="slidenum">
              <a:rPr lang="zh-CN" altLang="en-US" smtClean="0"/>
              <a:t>‹#›</a:t>
            </a:fld>
            <a:endParaRPr lang="zh-CN" altLang="en-US"/>
          </a:p>
        </p:txBody>
      </p:sp>
    </p:spTree>
    <p:extLst>
      <p:ext uri="{BB962C8B-B14F-4D97-AF65-F5344CB8AC3E}">
        <p14:creationId val="407972728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r>
              <a:rPr lang="en-US" altLang="zh-CN" smtClean="0"/>
              <a:t>Strictly Confidential</a:t>
            </a:r>
            <a:endParaRPr lang="zh-CN" altLang="en-US"/>
          </a:p>
        </p:txBody>
      </p:sp>
      <p:sp>
        <p:nvSpPr>
          <p:cNvPr id="4" name="灯片编号占位符 3"/>
          <p:cNvSpPr>
            <a:spLocks noGrp="1"/>
          </p:cNvSpPr>
          <p:nvPr>
            <p:ph type="sldNum" sz="quarter" idx="12"/>
          </p:nvPr>
        </p:nvSpPr>
        <p:spPr/>
        <p:txBody>
          <a:bodyPr/>
          <a:lstStyle/>
          <a:p>
            <a:fld id="{3A312580-D8B4-469A-B88B-20865AC22DD0}" type="slidenum">
              <a:rPr lang="zh-CN" altLang="en-US" smtClean="0"/>
              <a:t>‹#›</a:t>
            </a:fld>
            <a:endParaRPr lang="zh-CN" altLang="en-US"/>
          </a:p>
        </p:txBody>
      </p:sp>
    </p:spTree>
    <p:extLst>
      <p:ext uri="{BB962C8B-B14F-4D97-AF65-F5344CB8AC3E}">
        <p14:creationId val="45889130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Strictly Confidential</a:t>
            </a:r>
            <a:endParaRPr lang="zh-CN" altLang="en-US"/>
          </a:p>
        </p:txBody>
      </p:sp>
      <p:sp>
        <p:nvSpPr>
          <p:cNvPr id="7" name="灯片编号占位符 6"/>
          <p:cNvSpPr>
            <a:spLocks noGrp="1"/>
          </p:cNvSpPr>
          <p:nvPr>
            <p:ph type="sldNum" sz="quarter" idx="12"/>
          </p:nvPr>
        </p:nvSpPr>
        <p:spPr/>
        <p:txBody>
          <a:bodyPr/>
          <a:lstStyle/>
          <a:p>
            <a:fld id="{3A312580-D8B4-469A-B88B-20865AC22DD0}" type="slidenum">
              <a:rPr lang="zh-CN" altLang="en-US" smtClean="0"/>
              <a:t>‹#›</a:t>
            </a:fld>
            <a:endParaRPr lang="zh-CN" altLang="en-US"/>
          </a:p>
        </p:txBody>
      </p:sp>
    </p:spTree>
    <p:extLst>
      <p:ext uri="{BB962C8B-B14F-4D97-AF65-F5344CB8AC3E}">
        <p14:creationId val="164249543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r>
              <a:rPr lang="en-US" altLang="zh-CN" smtClean="0"/>
              <a:t>Strictly Confidential</a:t>
            </a:r>
            <a:endParaRPr lang="zh-CN" altLang="en-US"/>
          </a:p>
        </p:txBody>
      </p:sp>
      <p:sp>
        <p:nvSpPr>
          <p:cNvPr id="7" name="灯片编号占位符 6"/>
          <p:cNvSpPr>
            <a:spLocks noGrp="1"/>
          </p:cNvSpPr>
          <p:nvPr>
            <p:ph type="sldNum" sz="quarter" idx="12"/>
          </p:nvPr>
        </p:nvSpPr>
        <p:spPr/>
        <p:txBody>
          <a:bodyPr/>
          <a:lstStyle/>
          <a:p>
            <a:fld id="{3A312580-D8B4-469A-B88B-20865AC22DD0}" type="slidenum">
              <a:rPr lang="zh-CN" altLang="en-US" smtClean="0"/>
              <a:t>‹#›</a:t>
            </a:fld>
            <a:endParaRPr lang="zh-CN" altLang="en-US"/>
          </a:p>
        </p:txBody>
      </p:sp>
    </p:spTree>
    <p:extLst>
      <p:ext uri="{BB962C8B-B14F-4D97-AF65-F5344CB8AC3E}">
        <p14:creationId val="367056626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media/image1.jpeg" Type="http://schemas.openxmlformats.org/officeDocument/2006/relationships/image"/></Relationships>
</file>

<file path=ppt/slideMasters/_rels/slideMaster3.xml.rels><?xml version="1.0" encoding="UTF-8" standalone="yes"?><Relationships xmlns="http://schemas.openxmlformats.org/package/2006/relationships"><Relationship Id="rId1" Target="../slideLayouts/slideLayout20.xml" Type="http://schemas.openxmlformats.org/officeDocument/2006/relationships/slideLayout"/><Relationship Id="rId10" Target="../slideLayouts/slideLayout29.xml" Type="http://schemas.openxmlformats.org/officeDocument/2006/relationships/slideLayout"/><Relationship Id="rId11" Target="../slideLayouts/slideLayout30.xml" Type="http://schemas.openxmlformats.org/officeDocument/2006/relationships/slideLayout"/><Relationship Id="rId12" Target="../theme/theme3.xml" Type="http://schemas.openxmlformats.org/officeDocument/2006/relationships/theme"/><Relationship Id="rId2" Target="../slideLayouts/slideLayout21.xml" Type="http://schemas.openxmlformats.org/officeDocument/2006/relationships/slideLayout"/><Relationship Id="rId3" Target="../slideLayouts/slideLayout22.xml" Type="http://schemas.openxmlformats.org/officeDocument/2006/relationships/slideLayout"/><Relationship Id="rId4" Target="../slideLayouts/slideLayout23.xml" Type="http://schemas.openxmlformats.org/officeDocument/2006/relationships/slideLayout"/><Relationship Id="rId5" Target="../slideLayouts/slideLayout24.xml" Type="http://schemas.openxmlformats.org/officeDocument/2006/relationships/slideLayout"/><Relationship Id="rId6" Target="../slideLayouts/slideLayout25.xml" Type="http://schemas.openxmlformats.org/officeDocument/2006/relationships/slideLayout"/><Relationship Id="rId7" Target="../slideLayouts/slideLayout26.xml" Type="http://schemas.openxmlformats.org/officeDocument/2006/relationships/slideLayout"/><Relationship Id="rId8" Target="../slideLayouts/slideLayout27.xml" Type="http://schemas.openxmlformats.org/officeDocument/2006/relationships/slideLayout"/><Relationship Id="rId9" Target="../slideLayouts/slideLayout28.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1.xml" Type="http://schemas.openxmlformats.org/officeDocument/2006/relationships/slideLayout"/><Relationship Id="rId10" Target="../slideLayouts/slideLayout40.xml" Type="http://schemas.openxmlformats.org/officeDocument/2006/relationships/slideLayout"/><Relationship Id="rId11" Target="../slideLayouts/slideLayout41.xml" Type="http://schemas.openxmlformats.org/officeDocument/2006/relationships/slideLayout"/><Relationship Id="rId12" Target="../theme/theme4.xml" Type="http://schemas.openxmlformats.org/officeDocument/2006/relationships/theme"/><Relationship Id="rId2" Target="../slideLayouts/slideLayout32.xml" Type="http://schemas.openxmlformats.org/officeDocument/2006/relationships/slideLayout"/><Relationship Id="rId3" Target="../slideLayouts/slideLayout33.xml" Type="http://schemas.openxmlformats.org/officeDocument/2006/relationships/slideLayout"/><Relationship Id="rId4" Target="../slideLayouts/slideLayout34.xml" Type="http://schemas.openxmlformats.org/officeDocument/2006/relationships/slideLayout"/><Relationship Id="rId5" Target="../slideLayouts/slideLayout35.xml" Type="http://schemas.openxmlformats.org/officeDocument/2006/relationships/slideLayout"/><Relationship Id="rId6" Target="../slideLayouts/slideLayout36.xml" Type="http://schemas.openxmlformats.org/officeDocument/2006/relationships/slideLayout"/><Relationship Id="rId7" Target="../slideLayouts/slideLayout37.xml" Type="http://schemas.openxmlformats.org/officeDocument/2006/relationships/slideLayout"/><Relationship Id="rId8" Target="../slideLayouts/slideLayout38.xml" Type="http://schemas.openxmlformats.org/officeDocument/2006/relationships/slideLayout"/><Relationship Id="rId9" Target="../slideLayouts/slideLayout3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Strictly Confidential</a:t>
            </a: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12580-D8B4-469A-B88B-20865AC22DD0}" type="slidenum">
              <a:rPr lang="zh-CN" altLang="en-US" smtClean="0"/>
              <a:t>‹#›</a:t>
            </a:fld>
            <a:endParaRPr lang="zh-CN" altLang="en-US"/>
          </a:p>
        </p:txBody>
      </p:sp>
    </p:spTree>
    <p:extLst>
      <p:ext uri="{BB962C8B-B14F-4D97-AF65-F5344CB8AC3E}">
        <p14:creationId val="3736691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9">
            <a:lum/>
          </a:blip>
          <a:stretch>
            <a:fillRect/>
          </a:stretch>
        </a:blipFill>
        <a:effectLst/>
      </p:bgPr>
    </p:bg>
    <p:spTree>
      <p:nvGrpSpPr>
        <p:cNvPr id="1" name=""/>
        <p:cNvGrpSpPr/>
        <p:nvPr/>
      </p:nvGrpSpPr>
      <p:grpSpPr>
        <a:xfrm>
          <a:off x="0" y="0"/>
          <a:ext cx="0" cy="0"/>
        </a:xfrm>
      </p:grpSpPr>
      <p:sp>
        <p:nvSpPr>
          <p:cNvPr id="1026" name="Title Placeholder 1"/>
          <p:cNvSpPr>
            <a:spLocks noGrp="1"/>
          </p:cNvSpPr>
          <p:nvPr>
            <p:ph type="title"/>
          </p:nvPr>
        </p:nvSpPr>
        <p:spPr bwMode="auto">
          <a:xfrm>
            <a:off x="270935" y="159039"/>
            <a:ext cx="11656483" cy="5715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endParaRPr lang="en-US" altLang="zh-CN" smtClean="0"/>
          </a:p>
        </p:txBody>
      </p:sp>
      <p:sp>
        <p:nvSpPr>
          <p:cNvPr id="1027" name="Text Placeholder 2"/>
          <p:cNvSpPr>
            <a:spLocks noGrp="1"/>
          </p:cNvSpPr>
          <p:nvPr>
            <p:ph type="body" idx="1"/>
          </p:nvPr>
        </p:nvSpPr>
        <p:spPr bwMode="auto">
          <a:xfrm>
            <a:off x="270933" y="1066800"/>
            <a:ext cx="11656484" cy="5035550"/>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 name="GS Doctop Placeholder" hidden="1"/>
          <p:cNvSpPr txBox="1"/>
          <p:nvPr/>
        </p:nvSpPr>
        <p:spPr>
          <a:xfrm>
            <a:off x="728134" y="0"/>
            <a:ext cx="7535333" cy="215444"/>
          </a:xfrm>
          <a:prstGeom prst="rect">
            <a:avLst/>
          </a:prstGeom>
          <a:noFill/>
        </p:spPr>
        <p:txBody>
          <a:bodyPr vert="horz" rtlCol="0">
            <a:spAutoFit/>
          </a:bodyPr>
          <a:lstStyle/>
          <a:p>
            <a:pPr fontAlgn="base">
              <a:spcBef>
                <a:spcPct val="0"/>
              </a:spcBef>
              <a:spcAft>
                <a:spcPct val="0"/>
              </a:spcAft>
            </a:pPr>
            <a:r>
              <a:rPr lang="en-US" sz="800" smtClean="0">
                <a:solidFill>
                  <a:prstClr val="black"/>
                </a:solidFill>
                <a:latin typeface="Arial"/>
                <a:cs typeface="Arial"/>
              </a:rPr>
              <a:t>DJHK\Ananlyst Presentation\Final Revised_May 30\Project Surging Cloud_Analyst Presentation_Consolidated Version_20120530_vF_En.pptx</a:t>
            </a:r>
            <a:endParaRPr lang="en-US" sz="800">
              <a:solidFill>
                <a:prstClr val="black"/>
              </a:solidFill>
              <a:latin typeface="Arial"/>
              <a:cs typeface="Arial"/>
            </a:endParaRPr>
          </a:p>
        </p:txBody>
      </p:sp>
      <p:sp>
        <p:nvSpPr>
          <p:cNvPr id="11" name="Rectangle 10"/>
          <p:cNvSpPr/>
          <p:nvPr userDrawn="1"/>
        </p:nvSpPr>
        <p:spPr>
          <a:xfrm>
            <a:off x="-1617307" y="0"/>
            <a:ext cx="1486685" cy="8928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smtClean="0">
                <a:solidFill>
                  <a:prstClr val="white"/>
                </a:solidFill>
              </a:rPr>
              <a:t>200</a:t>
            </a:r>
          </a:p>
          <a:p>
            <a:pPr algn="ctr">
              <a:defRPr/>
            </a:pPr>
            <a:r>
              <a:rPr lang="en-US" sz="1600" smtClean="0">
                <a:solidFill>
                  <a:prstClr val="white"/>
                </a:solidFill>
              </a:rPr>
              <a:t>22</a:t>
            </a:r>
          </a:p>
          <a:p>
            <a:pPr algn="ctr">
              <a:defRPr/>
            </a:pPr>
            <a:r>
              <a:rPr lang="en-US" sz="1600" smtClean="0">
                <a:solidFill>
                  <a:prstClr val="white"/>
                </a:solidFill>
              </a:rPr>
              <a:t>35</a:t>
            </a:r>
            <a:endParaRPr lang="en-US" sz="1600">
              <a:solidFill>
                <a:prstClr val="white"/>
              </a:solidFill>
            </a:endParaRPr>
          </a:p>
        </p:txBody>
      </p:sp>
      <p:sp>
        <p:nvSpPr>
          <p:cNvPr id="12" name="Rectangle 11"/>
          <p:cNvSpPr/>
          <p:nvPr userDrawn="1"/>
        </p:nvSpPr>
        <p:spPr>
          <a:xfrm>
            <a:off x="-1617307" y="993574"/>
            <a:ext cx="1486685" cy="892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smtClean="0">
                <a:solidFill>
                  <a:prstClr val="white"/>
                </a:solidFill>
              </a:rPr>
              <a:t>181</a:t>
            </a:r>
          </a:p>
          <a:p>
            <a:pPr algn="ctr">
              <a:defRPr/>
            </a:pPr>
            <a:r>
              <a:rPr lang="en-US" sz="1600" smtClean="0">
                <a:solidFill>
                  <a:prstClr val="white"/>
                </a:solidFill>
              </a:rPr>
              <a:t>181</a:t>
            </a:r>
          </a:p>
          <a:p>
            <a:pPr algn="ctr">
              <a:defRPr/>
            </a:pPr>
            <a:r>
              <a:rPr lang="en-US" sz="1600" smtClean="0">
                <a:solidFill>
                  <a:prstClr val="white"/>
                </a:solidFill>
              </a:rPr>
              <a:t>182</a:t>
            </a:r>
            <a:endParaRPr lang="en-US" sz="1600">
              <a:solidFill>
                <a:prstClr val="white"/>
              </a:solidFill>
            </a:endParaRPr>
          </a:p>
        </p:txBody>
      </p:sp>
      <p:sp>
        <p:nvSpPr>
          <p:cNvPr id="7" name="Rectangle 7"/>
          <p:cNvSpPr/>
          <p:nvPr userDrawn="1"/>
        </p:nvSpPr>
        <p:spPr>
          <a:xfrm>
            <a:off x="-1617307" y="3036403"/>
            <a:ext cx="1486685" cy="892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smtClean="0">
                <a:solidFill>
                  <a:prstClr val="white"/>
                </a:solidFill>
              </a:rPr>
              <a:t>155</a:t>
            </a:r>
          </a:p>
          <a:p>
            <a:pPr algn="ctr">
              <a:defRPr/>
            </a:pPr>
            <a:r>
              <a:rPr lang="en-US" sz="1600" smtClean="0">
                <a:solidFill>
                  <a:prstClr val="white"/>
                </a:solidFill>
              </a:rPr>
              <a:t>203</a:t>
            </a:r>
          </a:p>
          <a:p>
            <a:pPr algn="ctr">
              <a:defRPr/>
            </a:pPr>
            <a:r>
              <a:rPr lang="en-US" sz="1600" smtClean="0">
                <a:solidFill>
                  <a:prstClr val="white"/>
                </a:solidFill>
              </a:rPr>
              <a:t>28</a:t>
            </a:r>
          </a:p>
        </p:txBody>
      </p:sp>
      <p:sp>
        <p:nvSpPr>
          <p:cNvPr id="9" name="Rectangle 8"/>
          <p:cNvSpPr/>
          <p:nvPr userDrawn="1"/>
        </p:nvSpPr>
        <p:spPr>
          <a:xfrm>
            <a:off x="-1617307" y="4029977"/>
            <a:ext cx="1486685" cy="8928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smtClean="0">
                <a:solidFill>
                  <a:prstClr val="white"/>
                </a:solidFill>
              </a:rPr>
              <a:t>232</a:t>
            </a:r>
          </a:p>
          <a:p>
            <a:pPr algn="ctr">
              <a:defRPr/>
            </a:pPr>
            <a:r>
              <a:rPr lang="en-US" sz="1600" smtClean="0">
                <a:solidFill>
                  <a:prstClr val="white"/>
                </a:solidFill>
              </a:rPr>
              <a:t>111</a:t>
            </a:r>
          </a:p>
          <a:p>
            <a:pPr algn="ctr">
              <a:defRPr/>
            </a:pPr>
            <a:r>
              <a:rPr lang="en-US" sz="1600" smtClean="0">
                <a:solidFill>
                  <a:prstClr val="white"/>
                </a:solidFill>
              </a:rPr>
              <a:t>26</a:t>
            </a:r>
            <a:endParaRPr lang="en-US" sz="1600">
              <a:solidFill>
                <a:prstClr val="white"/>
              </a:solidFill>
            </a:endParaRPr>
          </a:p>
        </p:txBody>
      </p:sp>
      <p:sp>
        <p:nvSpPr>
          <p:cNvPr id="10" name="Rectangle 9"/>
          <p:cNvSpPr/>
          <p:nvPr userDrawn="1"/>
        </p:nvSpPr>
        <p:spPr>
          <a:xfrm>
            <a:off x="-1617307" y="2042829"/>
            <a:ext cx="1486685" cy="89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smtClean="0">
                <a:solidFill>
                  <a:prstClr val="white"/>
                </a:solidFill>
              </a:rPr>
              <a:t>61</a:t>
            </a:r>
          </a:p>
          <a:p>
            <a:pPr algn="ctr">
              <a:defRPr/>
            </a:pPr>
            <a:r>
              <a:rPr lang="en-US" sz="1600" smtClean="0">
                <a:solidFill>
                  <a:prstClr val="white"/>
                </a:solidFill>
              </a:rPr>
              <a:t>183</a:t>
            </a:r>
          </a:p>
          <a:p>
            <a:pPr algn="ctr">
              <a:defRPr/>
            </a:pPr>
            <a:r>
              <a:rPr lang="en-US" sz="1600" smtClean="0">
                <a:solidFill>
                  <a:prstClr val="white"/>
                </a:solidFill>
              </a:rPr>
              <a:t>229</a:t>
            </a:r>
            <a:endParaRPr lang="en-US" sz="1600">
              <a:solidFill>
                <a:prstClr val="white"/>
              </a:solidFill>
            </a:endParaRPr>
          </a:p>
        </p:txBody>
      </p:sp>
      <p:sp>
        <p:nvSpPr>
          <p:cNvPr id="13" name="Rectangle 12"/>
          <p:cNvSpPr/>
          <p:nvPr userDrawn="1"/>
        </p:nvSpPr>
        <p:spPr>
          <a:xfrm>
            <a:off x="-1617307" y="5023551"/>
            <a:ext cx="1486685" cy="8928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smtClean="0">
                <a:solidFill>
                  <a:prstClr val="white"/>
                </a:solidFill>
              </a:rPr>
              <a:t>224</a:t>
            </a:r>
          </a:p>
          <a:p>
            <a:pPr algn="ctr">
              <a:defRPr/>
            </a:pPr>
            <a:r>
              <a:rPr lang="en-US" sz="1600" smtClean="0">
                <a:solidFill>
                  <a:prstClr val="white"/>
                </a:solidFill>
              </a:rPr>
              <a:t>0</a:t>
            </a:r>
          </a:p>
          <a:p>
            <a:pPr algn="ctr">
              <a:defRPr/>
            </a:pPr>
            <a:r>
              <a:rPr lang="en-US" sz="1600" smtClean="0">
                <a:solidFill>
                  <a:prstClr val="white"/>
                </a:solidFill>
              </a:rPr>
              <a:t>93</a:t>
            </a:r>
            <a:endParaRPr lang="en-US" sz="1600">
              <a:solidFill>
                <a:prstClr val="white"/>
              </a:solidFill>
            </a:endParaRPr>
          </a:p>
        </p:txBody>
      </p:sp>
      <p:sp>
        <p:nvSpPr>
          <p:cNvPr id="16" name="Rectangle 15"/>
          <p:cNvSpPr/>
          <p:nvPr userDrawn="1"/>
        </p:nvSpPr>
        <p:spPr>
          <a:xfrm>
            <a:off x="-1617307" y="5965112"/>
            <a:ext cx="1486685" cy="8928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smtClean="0">
                <a:solidFill>
                  <a:prstClr val="white"/>
                </a:solidFill>
              </a:rPr>
              <a:t>188</a:t>
            </a:r>
          </a:p>
          <a:p>
            <a:pPr algn="ctr">
              <a:defRPr/>
            </a:pPr>
            <a:r>
              <a:rPr lang="en-US" sz="1600" smtClean="0">
                <a:solidFill>
                  <a:prstClr val="white"/>
                </a:solidFill>
              </a:rPr>
              <a:t>159</a:t>
            </a:r>
          </a:p>
          <a:p>
            <a:pPr algn="ctr">
              <a:defRPr/>
            </a:pPr>
            <a:r>
              <a:rPr lang="en-US" sz="1600" smtClean="0">
                <a:solidFill>
                  <a:prstClr val="white"/>
                </a:solidFill>
              </a:rPr>
              <a:t>93</a:t>
            </a:r>
            <a:endParaRPr lang="en-US" sz="1600">
              <a:solidFill>
                <a:prstClr val="white"/>
              </a:solidFill>
            </a:endParaRPr>
          </a:p>
        </p:txBody>
      </p:sp>
    </p:spTree>
    <p:extLst>
      <p:ext uri="{BB962C8B-B14F-4D97-AF65-F5344CB8AC3E}">
        <p14:creationId val="1532795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timing/>
  <p:hf sldNum="0" hdr="0" dt="0"/>
  <p:txStyles>
    <p:titleStyle>
      <a:lvl1pPr algn="l" rtl="0" eaLnBrk="0" fontAlgn="base" hangingPunct="0">
        <a:lnSpc>
          <a:spcPct val="90000"/>
        </a:lnSpc>
        <a:spcBef>
          <a:spcPct val="0"/>
        </a:spcBef>
        <a:spcAft>
          <a:spcPct val="0"/>
        </a:spcAft>
        <a:defRPr sz="2400" b="1" kern="1200">
          <a:solidFill>
            <a:schemeClr val="tx2"/>
          </a:solidFill>
          <a:latin typeface="Calibri" panose="020f0502020204030204" pitchFamily="34" charset="0"/>
          <a:ea typeface="宋体" pitchFamily="2" charset="-122"/>
          <a:cs typeface="+mj-cs"/>
        </a:defRPr>
      </a:lvl1pPr>
      <a:lvl2pPr algn="l" rtl="0" eaLnBrk="0" fontAlgn="base" hangingPunct="0">
        <a:lnSpc>
          <a:spcPct val="85000"/>
        </a:lnSpc>
        <a:spcBef>
          <a:spcPct val="0"/>
        </a:spcBef>
        <a:spcAft>
          <a:spcPct val="0"/>
        </a:spcAft>
        <a:defRPr sz="1900" b="1">
          <a:solidFill>
            <a:schemeClr val="bg1"/>
          </a:solidFill>
          <a:latin typeface="Arial"/>
          <a:ea typeface="宋体" pitchFamily="2" charset="-122"/>
          <a:cs typeface="Arial"/>
        </a:defRPr>
      </a:lvl2pPr>
      <a:lvl3pPr algn="l" rtl="0" eaLnBrk="0" fontAlgn="base" hangingPunct="0">
        <a:lnSpc>
          <a:spcPct val="85000"/>
        </a:lnSpc>
        <a:spcBef>
          <a:spcPct val="0"/>
        </a:spcBef>
        <a:spcAft>
          <a:spcPct val="0"/>
        </a:spcAft>
        <a:defRPr sz="1900" b="1">
          <a:solidFill>
            <a:schemeClr val="bg1"/>
          </a:solidFill>
          <a:latin typeface="Arial"/>
          <a:ea typeface="宋体" pitchFamily="2" charset="-122"/>
          <a:cs typeface="Arial"/>
        </a:defRPr>
      </a:lvl3pPr>
      <a:lvl4pPr algn="l" rtl="0" eaLnBrk="0" fontAlgn="base" hangingPunct="0">
        <a:lnSpc>
          <a:spcPct val="85000"/>
        </a:lnSpc>
        <a:spcBef>
          <a:spcPct val="0"/>
        </a:spcBef>
        <a:spcAft>
          <a:spcPct val="0"/>
        </a:spcAft>
        <a:defRPr sz="1900" b="1">
          <a:solidFill>
            <a:schemeClr val="bg1"/>
          </a:solidFill>
          <a:latin typeface="Arial"/>
          <a:ea typeface="宋体" pitchFamily="2" charset="-122"/>
          <a:cs typeface="Arial"/>
        </a:defRPr>
      </a:lvl4pPr>
      <a:lvl5pPr algn="l" rtl="0" eaLnBrk="0" fontAlgn="base" hangingPunct="0">
        <a:lnSpc>
          <a:spcPct val="85000"/>
        </a:lnSpc>
        <a:spcBef>
          <a:spcPct val="0"/>
        </a:spcBef>
        <a:spcAft>
          <a:spcPct val="0"/>
        </a:spcAft>
        <a:defRPr sz="1900" b="1">
          <a:solidFill>
            <a:schemeClr val="bg1"/>
          </a:solidFill>
          <a:latin typeface="Arial"/>
          <a:ea typeface="宋体" pitchFamily="2" charset="-122"/>
          <a:cs typeface="Arial"/>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lnSpc>
          <a:spcPct val="90000"/>
        </a:lnSpc>
        <a:spcBef>
          <a:spcPct val="20000"/>
        </a:spcBef>
        <a:spcAft>
          <a:spcPct val="0"/>
        </a:spcAft>
        <a:buFont typeface="Arial"/>
        <a:buChar char="•"/>
        <a:defRPr sz="3200" kern="1200">
          <a:solidFill>
            <a:schemeClr val="tx1"/>
          </a:solidFill>
          <a:latin typeface="Calibri" panose="020f0502020204030204" pitchFamily="34" charset="0"/>
          <a:ea typeface="+mn-ea"/>
          <a:cs typeface="+mn-cs"/>
        </a:defRPr>
      </a:lvl1pPr>
      <a:lvl2pPr marL="742950" indent="-285750" algn="l" rtl="0" eaLnBrk="0" fontAlgn="base" hangingPunct="0">
        <a:lnSpc>
          <a:spcPct val="90000"/>
        </a:lnSpc>
        <a:spcBef>
          <a:spcPct val="20000"/>
        </a:spcBef>
        <a:spcAft>
          <a:spcPct val="0"/>
        </a:spcAft>
        <a:buFont typeface="Arial"/>
        <a:buChar char="–"/>
        <a:defRPr sz="2800"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ct val="20000"/>
        </a:spcBef>
        <a:spcAft>
          <a:spcPct val="0"/>
        </a:spcAft>
        <a:buFont typeface="Arial"/>
        <a:buChar char="•"/>
        <a:defRPr sz="2400" kern="1200">
          <a:solidFill>
            <a:schemeClr val="tx1"/>
          </a:solidFill>
          <a:latin typeface="Calibri" panose="020f0502020204030204" pitchFamily="34" charset="0"/>
          <a:ea typeface="+mn-ea"/>
          <a:cs typeface="+mn-cs"/>
        </a:defRPr>
      </a:lvl3pPr>
      <a:lvl4pPr marL="1600200" indent="-228600" algn="l" rtl="0" eaLnBrk="0" fontAlgn="base" hangingPunct="0">
        <a:lnSpc>
          <a:spcPct val="90000"/>
        </a:lnSpc>
        <a:spcBef>
          <a:spcPct val="20000"/>
        </a:spcBef>
        <a:spcAft>
          <a:spcPct val="0"/>
        </a:spcAft>
        <a:buFont typeface="Arial"/>
        <a:buChar char="–"/>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ct val="20000"/>
        </a:spcBef>
        <a:spcAft>
          <a:spcPct val="0"/>
        </a:spcAft>
        <a:buFont typeface="Arial"/>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solidFill>
                  <a:prstClr val="black">
                    <a:tint val="75000"/>
                  </a:prstClr>
                </a:solidFill>
              </a:rPr>
              <a:t>Strictly Confidential</a:t>
            </a: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12580-D8B4-469A-B88B-20865AC22DD0}"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074533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2016/3/20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6561615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7.xml" Type="http://schemas.openxmlformats.org/officeDocument/2006/relationships/slideLayout"/><Relationship Id="rId2"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 Id="rId7" Target="../media/image1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9.xml" Type="http://schemas.openxmlformats.org/officeDocument/2006/relationships/slideLayout"/><Relationship Id="rId2" Target="../notesSlides/notesSlide1.xml" Type="http://schemas.openxmlformats.org/officeDocument/2006/relationships/notesSlide"/><Relationship Id="rId3"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9.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6.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26.xml" Type="http://schemas.openxmlformats.org/officeDocument/2006/relationships/slideLayout"/><Relationship Id="rId2" Target="../notesSlides/notesSlide2.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a:stretch>
        </a:blipFill>
        <a:effectLst/>
      </p:bgPr>
    </p:bg>
    <p:spTree>
      <p:nvGrpSpPr>
        <p:cNvPr id="1" name=""/>
        <p:cNvGrpSpPr/>
        <p:nvPr/>
      </p:nvGrpSpPr>
      <p:grpSpPr>
        <a:xfrm>
          <a:off x="0" y="0"/>
          <a:ext cx="0" cy="0"/>
        </a:xfrm>
      </p:grpSpPr>
      <p:sp>
        <p:nvSpPr>
          <p:cNvPr id="3" name="Title 2"/>
          <p:cNvSpPr>
            <a:spLocks noGrp="1"/>
          </p:cNvSpPr>
          <p:nvPr>
            <p:ph type="title"/>
          </p:nvPr>
        </p:nvSpPr>
        <p:spPr>
          <a:xfrm>
            <a:off x="270935" y="228602"/>
            <a:ext cx="11656484" cy="2467301"/>
          </a:xfrm>
        </p:spPr>
        <p:txBody>
          <a:bodyPr/>
          <a:lstStyle/>
          <a:p>
            <a:pPr algn="ctr"/>
            <a:br>
              <a:rPr altLang="zh-CN" lang="en-US" smtClean="0" sz="5400">
                <a:latin charset="-122" panose="020b0503020204020204" pitchFamily="34" typeface="微软雅黑"/>
                <a:ea charset="-122" panose="020b0503020204020204" pitchFamily="34" typeface="微软雅黑"/>
              </a:rPr>
            </a:br>
            <a:r>
              <a:rPr altLang="zh-CN" lang="en-US" smtClean="0" sz="5400">
                <a:latin charset="-122" panose="020b0503020204020204" pitchFamily="34" typeface="微软雅黑"/>
                <a:ea charset="-122" panose="020b0503020204020204" pitchFamily="34" typeface="微软雅黑"/>
              </a:rPr>
              <a:t>京东国际化，丝路同出发！</a:t>
            </a:r>
            <a:br>
              <a:rPr altLang="zh-CN" lang="en-US" smtClean="0" sz="5400">
                <a:latin charset="-122" panose="020b0503020204020204" pitchFamily="34" typeface="微软雅黑"/>
                <a:ea charset="-122" panose="020b0503020204020204" pitchFamily="34" typeface="微软雅黑"/>
              </a:rPr>
            </a:br>
            <a:br>
              <a:rPr altLang="zh-CN" lang="en-US" smtClean="0" sz="5400">
                <a:latin charset="-122" panose="020b0503020204020204" pitchFamily="34" typeface="微软雅黑"/>
                <a:ea charset="-122" panose="020b0503020204020204" pitchFamily="34" typeface="微软雅黑"/>
              </a:rPr>
            </a:br>
          </a:p>
        </p:txBody>
      </p:sp>
    </p:spTree>
    <p:extLst>
      <p:ext uri="{BB962C8B-B14F-4D97-AF65-F5344CB8AC3E}">
        <p14:creationId val="479600092"/>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p:cNvGrpSpPr/>
          <p:nvPr/>
        </p:nvGrpSpPr>
        <p:grpSpPr>
          <a:xfrm>
            <a:off x="1481882" y="1164269"/>
            <a:ext cx="8857108" cy="5256683"/>
            <a:chOff x="1481882" y="1164269"/>
            <a:chExt cx="8857108" cy="5256683"/>
          </a:xfrm>
        </p:grpSpPr>
        <p:sp>
          <p:nvSpPr>
            <p:cNvPr id="2" name="矩形 1"/>
            <p:cNvSpPr/>
            <p:nvPr/>
          </p:nvSpPr>
          <p:spPr bwMode="gray">
            <a:xfrm>
              <a:off x="7782198" y="1956456"/>
              <a:ext cx="2556792" cy="4464496"/>
            </a:xfrm>
            <a:prstGeom prst="rect">
              <a:avLst/>
            </a:prstGeom>
            <a:ln>
              <a:solidFill>
                <a:srgbClr val="B5B5B6"/>
              </a:solidFill>
            </a:ln>
            <a:effectLst/>
          </p:spPr>
          <p:style>
            <a:lnRef idx="2">
              <a:schemeClr val="accent5"/>
            </a:lnRef>
            <a:fillRef idx="1">
              <a:schemeClr val="lt1"/>
            </a:fillRef>
            <a:effectRef idx="0">
              <a:schemeClr val="accent5"/>
            </a:effectRef>
            <a:fontRef idx="minor">
              <a:schemeClr val="dk1"/>
            </a:fontRef>
          </p:style>
          <p:txBody>
            <a:bodyPr anchor="ctr" wrap="none"/>
            <a:lstStyle>
              <a:defPPr>
                <a:defRPr lang="zh-CN"/>
              </a:defPPr>
              <a:lvl1pPr algn="l" fontAlgn="base" rtl="0">
                <a:spcBef>
                  <a:spcPct val="0"/>
                </a:spcBef>
                <a:spcAft>
                  <a:spcPct val="0"/>
                </a:spcAft>
                <a:defRPr kern="1200">
                  <a:solidFill>
                    <a:schemeClr val="dk1"/>
                  </a:solidFill>
                  <a:latin typeface="+mn-lt"/>
                  <a:ea typeface="+mn-ea"/>
                  <a:cs typeface="+mn-cs"/>
                </a:defRPr>
              </a:lvl1pPr>
              <a:lvl2pPr algn="l" fontAlgn="base" marL="457200" rtl="0">
                <a:spcBef>
                  <a:spcPct val="0"/>
                </a:spcBef>
                <a:spcAft>
                  <a:spcPct val="0"/>
                </a:spcAft>
                <a:defRPr kern="1200">
                  <a:solidFill>
                    <a:schemeClr val="dk1"/>
                  </a:solidFill>
                  <a:latin typeface="+mn-lt"/>
                  <a:ea typeface="+mn-ea"/>
                  <a:cs typeface="+mn-cs"/>
                </a:defRPr>
              </a:lvl2pPr>
              <a:lvl3pPr algn="l" fontAlgn="base" marL="914400" rtl="0">
                <a:spcBef>
                  <a:spcPct val="0"/>
                </a:spcBef>
                <a:spcAft>
                  <a:spcPct val="0"/>
                </a:spcAft>
                <a:defRPr kern="1200">
                  <a:solidFill>
                    <a:schemeClr val="dk1"/>
                  </a:solidFill>
                  <a:latin typeface="+mn-lt"/>
                  <a:ea typeface="+mn-ea"/>
                  <a:cs typeface="+mn-cs"/>
                </a:defRPr>
              </a:lvl3pPr>
              <a:lvl4pPr algn="l" fontAlgn="base" marL="1371600" rtl="0">
                <a:spcBef>
                  <a:spcPct val="0"/>
                </a:spcBef>
                <a:spcAft>
                  <a:spcPct val="0"/>
                </a:spcAft>
                <a:defRPr kern="1200">
                  <a:solidFill>
                    <a:schemeClr val="dk1"/>
                  </a:solidFill>
                  <a:latin typeface="+mn-lt"/>
                  <a:ea typeface="+mn-ea"/>
                  <a:cs typeface="+mn-cs"/>
                </a:defRPr>
              </a:lvl4pPr>
              <a:lvl5pPr algn="l" fontAlgn="base" marL="1828800" rtl="0">
                <a:spcBef>
                  <a:spcPct val="0"/>
                </a:spcBef>
                <a:spcAft>
                  <a:spcPct val="0"/>
                </a:spcAft>
                <a:defRPr kern="1200">
                  <a:solidFill>
                    <a:schemeClr val="dk1"/>
                  </a:solidFill>
                  <a:latin typeface="+mn-lt"/>
                  <a:ea typeface="+mn-ea"/>
                  <a:cs typeface="+mn-cs"/>
                </a:defRPr>
              </a:lvl5pPr>
              <a:lvl6pPr algn="l" defTabSz="914400" eaLnBrk="1" hangingPunct="1" latinLnBrk="0" marL="2286000" rtl="0">
                <a:defRPr kern="1200">
                  <a:solidFill>
                    <a:schemeClr val="dk1"/>
                  </a:solidFill>
                  <a:latin typeface="+mn-lt"/>
                  <a:ea typeface="+mn-ea"/>
                  <a:cs typeface="+mn-cs"/>
                </a:defRPr>
              </a:lvl6pPr>
              <a:lvl7pPr algn="l" defTabSz="914400" eaLnBrk="1" hangingPunct="1" latinLnBrk="0" marL="2743200" rtl="0">
                <a:defRPr kern="1200">
                  <a:solidFill>
                    <a:schemeClr val="dk1"/>
                  </a:solidFill>
                  <a:latin typeface="+mn-lt"/>
                  <a:ea typeface="+mn-ea"/>
                  <a:cs typeface="+mn-cs"/>
                </a:defRPr>
              </a:lvl7pPr>
              <a:lvl8pPr algn="l" defTabSz="914400" eaLnBrk="1" hangingPunct="1" latinLnBrk="0" marL="3200400" rtl="0">
                <a:defRPr kern="1200">
                  <a:solidFill>
                    <a:schemeClr val="dk1"/>
                  </a:solidFill>
                  <a:latin typeface="+mn-lt"/>
                  <a:ea typeface="+mn-ea"/>
                  <a:cs typeface="+mn-cs"/>
                </a:defRPr>
              </a:lvl8pPr>
              <a:lvl9pPr algn="l" defTabSz="914400" eaLnBrk="1" hangingPunct="1" latinLnBrk="0" marL="3657600" rtl="0">
                <a:defRPr kern="1200">
                  <a:solidFill>
                    <a:schemeClr val="dk1"/>
                  </a:solidFill>
                  <a:latin typeface="+mn-lt"/>
                  <a:ea typeface="+mn-ea"/>
                  <a:cs typeface="+mn-cs"/>
                </a:defRPr>
              </a:lvl9pPr>
            </a:lstStyle>
            <a:p>
              <a:pPr algn="ctr">
                <a:defRPr/>
              </a:pPr>
              <a:endParaRPr altLang="en-US" lang="zh-CN"/>
            </a:p>
          </p:txBody>
        </p:sp>
        <p:sp>
          <p:nvSpPr>
            <p:cNvPr id="3" name="矩形 2"/>
            <p:cNvSpPr/>
            <p:nvPr/>
          </p:nvSpPr>
          <p:spPr bwMode="gray">
            <a:xfrm>
              <a:off x="4249374" y="1956456"/>
              <a:ext cx="2880320" cy="4464496"/>
            </a:xfrm>
            <a:prstGeom prst="rect">
              <a:avLst/>
            </a:prstGeom>
            <a:ln>
              <a:solidFill>
                <a:srgbClr val="C00000"/>
              </a:solidFill>
            </a:ln>
            <a:effectLst/>
          </p:spPr>
          <p:style>
            <a:lnRef idx="2">
              <a:schemeClr val="accent2"/>
            </a:lnRef>
            <a:fillRef idx="1">
              <a:schemeClr val="lt1"/>
            </a:fillRef>
            <a:effectRef idx="0">
              <a:schemeClr val="accent2"/>
            </a:effectRef>
            <a:fontRef idx="minor">
              <a:schemeClr val="dk1"/>
            </a:fontRef>
          </p:style>
          <p:txBody>
            <a:bodyPr anchor="ctr" wrap="none"/>
            <a:lstStyle>
              <a:defPPr>
                <a:defRPr lang="zh-CN"/>
              </a:defPPr>
              <a:lvl1pPr algn="l" fontAlgn="base" rtl="0">
                <a:spcBef>
                  <a:spcPct val="0"/>
                </a:spcBef>
                <a:spcAft>
                  <a:spcPct val="0"/>
                </a:spcAft>
                <a:defRPr kern="1200">
                  <a:solidFill>
                    <a:schemeClr val="dk1"/>
                  </a:solidFill>
                  <a:latin typeface="+mn-lt"/>
                  <a:ea typeface="+mn-ea"/>
                  <a:cs typeface="+mn-cs"/>
                </a:defRPr>
              </a:lvl1pPr>
              <a:lvl2pPr algn="l" fontAlgn="base" marL="457200" rtl="0">
                <a:spcBef>
                  <a:spcPct val="0"/>
                </a:spcBef>
                <a:spcAft>
                  <a:spcPct val="0"/>
                </a:spcAft>
                <a:defRPr kern="1200">
                  <a:solidFill>
                    <a:schemeClr val="dk1"/>
                  </a:solidFill>
                  <a:latin typeface="+mn-lt"/>
                  <a:ea typeface="+mn-ea"/>
                  <a:cs typeface="+mn-cs"/>
                </a:defRPr>
              </a:lvl2pPr>
              <a:lvl3pPr algn="l" fontAlgn="base" marL="914400" rtl="0">
                <a:spcBef>
                  <a:spcPct val="0"/>
                </a:spcBef>
                <a:spcAft>
                  <a:spcPct val="0"/>
                </a:spcAft>
                <a:defRPr kern="1200">
                  <a:solidFill>
                    <a:schemeClr val="dk1"/>
                  </a:solidFill>
                  <a:latin typeface="+mn-lt"/>
                  <a:ea typeface="+mn-ea"/>
                  <a:cs typeface="+mn-cs"/>
                </a:defRPr>
              </a:lvl3pPr>
              <a:lvl4pPr algn="l" fontAlgn="base" marL="1371600" rtl="0">
                <a:spcBef>
                  <a:spcPct val="0"/>
                </a:spcBef>
                <a:spcAft>
                  <a:spcPct val="0"/>
                </a:spcAft>
                <a:defRPr kern="1200">
                  <a:solidFill>
                    <a:schemeClr val="dk1"/>
                  </a:solidFill>
                  <a:latin typeface="+mn-lt"/>
                  <a:ea typeface="+mn-ea"/>
                  <a:cs typeface="+mn-cs"/>
                </a:defRPr>
              </a:lvl4pPr>
              <a:lvl5pPr algn="l" fontAlgn="base" marL="1828800" rtl="0">
                <a:spcBef>
                  <a:spcPct val="0"/>
                </a:spcBef>
                <a:spcAft>
                  <a:spcPct val="0"/>
                </a:spcAft>
                <a:defRPr kern="1200">
                  <a:solidFill>
                    <a:schemeClr val="dk1"/>
                  </a:solidFill>
                  <a:latin typeface="+mn-lt"/>
                  <a:ea typeface="+mn-ea"/>
                  <a:cs typeface="+mn-cs"/>
                </a:defRPr>
              </a:lvl5pPr>
              <a:lvl6pPr algn="l" defTabSz="914400" eaLnBrk="1" hangingPunct="1" latinLnBrk="0" marL="2286000" rtl="0">
                <a:defRPr kern="1200">
                  <a:solidFill>
                    <a:schemeClr val="dk1"/>
                  </a:solidFill>
                  <a:latin typeface="+mn-lt"/>
                  <a:ea typeface="+mn-ea"/>
                  <a:cs typeface="+mn-cs"/>
                </a:defRPr>
              </a:lvl6pPr>
              <a:lvl7pPr algn="l" defTabSz="914400" eaLnBrk="1" hangingPunct="1" latinLnBrk="0" marL="2743200" rtl="0">
                <a:defRPr kern="1200">
                  <a:solidFill>
                    <a:schemeClr val="dk1"/>
                  </a:solidFill>
                  <a:latin typeface="+mn-lt"/>
                  <a:ea typeface="+mn-ea"/>
                  <a:cs typeface="+mn-cs"/>
                </a:defRPr>
              </a:lvl7pPr>
              <a:lvl8pPr algn="l" defTabSz="914400" eaLnBrk="1" hangingPunct="1" latinLnBrk="0" marL="3200400" rtl="0">
                <a:defRPr kern="1200">
                  <a:solidFill>
                    <a:schemeClr val="dk1"/>
                  </a:solidFill>
                  <a:latin typeface="+mn-lt"/>
                  <a:ea typeface="+mn-ea"/>
                  <a:cs typeface="+mn-cs"/>
                </a:defRPr>
              </a:lvl8pPr>
              <a:lvl9pPr algn="l" defTabSz="914400" eaLnBrk="1" hangingPunct="1" latinLnBrk="0" marL="3657600" rtl="0">
                <a:defRPr kern="1200">
                  <a:solidFill>
                    <a:schemeClr val="dk1"/>
                  </a:solidFill>
                  <a:latin typeface="+mn-lt"/>
                  <a:ea typeface="+mn-ea"/>
                  <a:cs typeface="+mn-cs"/>
                </a:defRPr>
              </a:lvl9pPr>
            </a:lstStyle>
            <a:p>
              <a:pPr algn="ctr">
                <a:defRPr/>
              </a:pPr>
              <a:endParaRPr altLang="en-US" lang="zh-CN"/>
            </a:p>
          </p:txBody>
        </p:sp>
        <p:sp>
          <p:nvSpPr>
            <p:cNvPr id="4" name="矩形 3"/>
            <p:cNvSpPr/>
            <p:nvPr/>
          </p:nvSpPr>
          <p:spPr bwMode="gray">
            <a:xfrm>
              <a:off x="1482006" y="1956456"/>
              <a:ext cx="2160240" cy="4464496"/>
            </a:xfrm>
            <a:prstGeom prst="rect">
              <a:avLst/>
            </a:prstGeom>
            <a:ln>
              <a:solidFill>
                <a:srgbClr val="BC9B5D"/>
              </a:solidFill>
            </a:ln>
            <a:effectLst/>
          </p:spPr>
          <p:style>
            <a:lnRef idx="2">
              <a:schemeClr val="accent3"/>
            </a:lnRef>
            <a:fillRef idx="1">
              <a:schemeClr val="lt1"/>
            </a:fillRef>
            <a:effectRef idx="0">
              <a:schemeClr val="accent3"/>
            </a:effectRef>
            <a:fontRef idx="minor">
              <a:schemeClr val="dk1"/>
            </a:fontRef>
          </p:style>
          <p:txBody>
            <a:bodyPr anchor="ctr" wrap="none"/>
            <a:lstStyle>
              <a:defPPr>
                <a:defRPr lang="zh-CN"/>
              </a:defPPr>
              <a:lvl1pPr algn="l" fontAlgn="base" rtl="0">
                <a:spcBef>
                  <a:spcPct val="0"/>
                </a:spcBef>
                <a:spcAft>
                  <a:spcPct val="0"/>
                </a:spcAft>
                <a:defRPr kern="1200">
                  <a:solidFill>
                    <a:schemeClr val="dk1"/>
                  </a:solidFill>
                  <a:latin typeface="+mn-lt"/>
                  <a:ea typeface="+mn-ea"/>
                  <a:cs typeface="+mn-cs"/>
                </a:defRPr>
              </a:lvl1pPr>
              <a:lvl2pPr algn="l" fontAlgn="base" marL="457200" rtl="0">
                <a:spcBef>
                  <a:spcPct val="0"/>
                </a:spcBef>
                <a:spcAft>
                  <a:spcPct val="0"/>
                </a:spcAft>
                <a:defRPr kern="1200">
                  <a:solidFill>
                    <a:schemeClr val="dk1"/>
                  </a:solidFill>
                  <a:latin typeface="+mn-lt"/>
                  <a:ea typeface="+mn-ea"/>
                  <a:cs typeface="+mn-cs"/>
                </a:defRPr>
              </a:lvl2pPr>
              <a:lvl3pPr algn="l" fontAlgn="base" marL="914400" rtl="0">
                <a:spcBef>
                  <a:spcPct val="0"/>
                </a:spcBef>
                <a:spcAft>
                  <a:spcPct val="0"/>
                </a:spcAft>
                <a:defRPr kern="1200">
                  <a:solidFill>
                    <a:schemeClr val="dk1"/>
                  </a:solidFill>
                  <a:latin typeface="+mn-lt"/>
                  <a:ea typeface="+mn-ea"/>
                  <a:cs typeface="+mn-cs"/>
                </a:defRPr>
              </a:lvl3pPr>
              <a:lvl4pPr algn="l" fontAlgn="base" marL="1371600" rtl="0">
                <a:spcBef>
                  <a:spcPct val="0"/>
                </a:spcBef>
                <a:spcAft>
                  <a:spcPct val="0"/>
                </a:spcAft>
                <a:defRPr kern="1200">
                  <a:solidFill>
                    <a:schemeClr val="dk1"/>
                  </a:solidFill>
                  <a:latin typeface="+mn-lt"/>
                  <a:ea typeface="+mn-ea"/>
                  <a:cs typeface="+mn-cs"/>
                </a:defRPr>
              </a:lvl4pPr>
              <a:lvl5pPr algn="l" fontAlgn="base" marL="1828800" rtl="0">
                <a:spcBef>
                  <a:spcPct val="0"/>
                </a:spcBef>
                <a:spcAft>
                  <a:spcPct val="0"/>
                </a:spcAft>
                <a:defRPr kern="1200">
                  <a:solidFill>
                    <a:schemeClr val="dk1"/>
                  </a:solidFill>
                  <a:latin typeface="+mn-lt"/>
                  <a:ea typeface="+mn-ea"/>
                  <a:cs typeface="+mn-cs"/>
                </a:defRPr>
              </a:lvl5pPr>
              <a:lvl6pPr algn="l" defTabSz="914400" eaLnBrk="1" hangingPunct="1" latinLnBrk="0" marL="2286000" rtl="0">
                <a:defRPr kern="1200">
                  <a:solidFill>
                    <a:schemeClr val="dk1"/>
                  </a:solidFill>
                  <a:latin typeface="+mn-lt"/>
                  <a:ea typeface="+mn-ea"/>
                  <a:cs typeface="+mn-cs"/>
                </a:defRPr>
              </a:lvl6pPr>
              <a:lvl7pPr algn="l" defTabSz="914400" eaLnBrk="1" hangingPunct="1" latinLnBrk="0" marL="2743200" rtl="0">
                <a:defRPr kern="1200">
                  <a:solidFill>
                    <a:schemeClr val="dk1"/>
                  </a:solidFill>
                  <a:latin typeface="+mn-lt"/>
                  <a:ea typeface="+mn-ea"/>
                  <a:cs typeface="+mn-cs"/>
                </a:defRPr>
              </a:lvl7pPr>
              <a:lvl8pPr algn="l" defTabSz="914400" eaLnBrk="1" hangingPunct="1" latinLnBrk="0" marL="3200400" rtl="0">
                <a:defRPr kern="1200">
                  <a:solidFill>
                    <a:schemeClr val="dk1"/>
                  </a:solidFill>
                  <a:latin typeface="+mn-lt"/>
                  <a:ea typeface="+mn-ea"/>
                  <a:cs typeface="+mn-cs"/>
                </a:defRPr>
              </a:lvl8pPr>
              <a:lvl9pPr algn="l" defTabSz="914400" eaLnBrk="1" hangingPunct="1" latinLnBrk="0" marL="3657600" rtl="0">
                <a:defRPr kern="1200">
                  <a:solidFill>
                    <a:schemeClr val="dk1"/>
                  </a:solidFill>
                  <a:latin typeface="+mn-lt"/>
                  <a:ea typeface="+mn-ea"/>
                  <a:cs typeface="+mn-cs"/>
                </a:defRPr>
              </a:lvl9pPr>
            </a:lstStyle>
            <a:p>
              <a:pPr algn="ctr">
                <a:defRPr/>
              </a:pPr>
              <a:endParaRPr altLang="en-US" lang="zh-CN"/>
            </a:p>
          </p:txBody>
        </p:sp>
        <p:sp>
          <p:nvSpPr>
            <p:cNvPr id="5" name="TextBox 55"/>
            <p:cNvSpPr txBox="1">
              <a:spLocks noChangeArrowheads="1"/>
            </p:cNvSpPr>
            <p:nvPr/>
          </p:nvSpPr>
          <p:spPr bwMode="auto">
            <a:xfrm>
              <a:off x="4418824" y="3740186"/>
              <a:ext cx="2570449" cy="335280"/>
            </a:xfrm>
            <a:prstGeom prst="rect">
              <a:avLst/>
            </a:prstGeom>
            <a:solidFill>
              <a:srgbClr val="C00000"/>
            </a:solidFill>
            <a:ln>
              <a:noFill/>
            </a:ln>
            <a:effectLst/>
            <a:extLst>
              <a:ext uri="{91240B29-F687-4F45-9708-019B960494DF}">
                <a14:hiddenLine w="9525">
                  <a:solidFill>
                    <a:srgbClr val="000000"/>
                  </a:solidFill>
                  <a:miter lim="800000"/>
                  <a:headEnd/>
                  <a:tailEnd/>
                </a14:hiddenLine>
              </a:ext>
            </a:extLst>
          </p:spPr>
          <p:txBody>
            <a:bodyPr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eaLnBrk="1" hangingPunct="1"/>
              <a:r>
                <a:rPr altLang="en-US" b="1" lang="zh-CN" sz="1600">
                  <a:solidFill>
                    <a:schemeClr val="bg1"/>
                  </a:solidFill>
                  <a:latin charset="-122" panose="020b0503020204020204" pitchFamily="34" typeface="微软雅黑"/>
                  <a:ea charset="-122" panose="020b0503020204020204" pitchFamily="34" typeface="微软雅黑"/>
                </a:rPr>
                <a:t> 自建/合作 当地电商站点</a:t>
              </a:r>
            </a:p>
          </p:txBody>
        </p:sp>
        <p:sp>
          <p:nvSpPr>
            <p:cNvPr id="6" name="TextBox 56"/>
            <p:cNvSpPr txBox="1">
              <a:spLocks noChangeArrowheads="1"/>
            </p:cNvSpPr>
            <p:nvPr/>
          </p:nvSpPr>
          <p:spPr bwMode="auto">
            <a:xfrm>
              <a:off x="4418824" y="4120074"/>
              <a:ext cx="2570449" cy="640080"/>
            </a:xfrm>
            <a:prstGeom prst="rect">
              <a:avLst/>
            </a:prstGeom>
            <a:noFill/>
            <a:ln>
              <a:solidFill>
                <a:srgbClr val="C00000"/>
              </a:solidFill>
            </a:ln>
            <a:effectLst/>
            <a:extLst/>
          </p:spPr>
          <p:txBody>
            <a:bodyPr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eaLnBrk="1" hangingPunct="1"/>
              <a:r>
                <a:rPr altLang="en-US" b="1" lang="zh-CN" smtClean="0" sz="1200">
                  <a:latin charset="-122" panose="020b0503020204020204" pitchFamily="34" typeface="微软雅黑"/>
                  <a:ea charset="-122" panose="020b0503020204020204" pitchFamily="34" typeface="微软雅黑"/>
                </a:rPr>
                <a:t>获取当地品牌,流量,支付,仓配,售后服务，形成与京东在国内采销仓配金融技术等一体化优势的高效结合</a:t>
              </a:r>
            </a:p>
          </p:txBody>
        </p:sp>
        <p:sp>
          <p:nvSpPr>
            <p:cNvPr id="7" name="TextBox 97"/>
            <p:cNvSpPr txBox="1"/>
            <p:nvPr/>
          </p:nvSpPr>
          <p:spPr>
            <a:xfrm>
              <a:off x="7947176" y="4067621"/>
              <a:ext cx="2233613" cy="701040"/>
            </a:xfrm>
            <a:prstGeom prst="rect">
              <a:avLst/>
            </a:prstGeom>
            <a:noFill/>
            <a:ln>
              <a:solidFill>
                <a:srgbClr val="B5B5B6"/>
              </a:solidFill>
            </a:ln>
            <a:effectLst/>
          </p:spPr>
          <p:txBody>
            <a:bodyPr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a:defRPr/>
              </a:pPr>
              <a:r>
                <a:rPr altLang="en-US" b="1" lang="zh-CN" smtClean="0" sz="2000">
                  <a:latin charset="-122" panose="020b0503020204020204" pitchFamily="34" typeface="微软雅黑"/>
                  <a:ea charset="-122" panose="020b0503020204020204" pitchFamily="34" typeface="微软雅黑"/>
                </a:rPr>
                <a:t>京东自营直采</a:t>
              </a:r>
            </a:p>
            <a:p>
              <a:pPr algn="ctr">
                <a:defRPr/>
              </a:pPr>
              <a:r>
                <a:rPr altLang="en-US" b="1" lang="zh-CN" smtClean="0" sz="2000">
                  <a:latin charset="-122" panose="020b0503020204020204" pitchFamily="34" typeface="微软雅黑"/>
                  <a:ea charset="-122" panose="020b0503020204020204" pitchFamily="34" typeface="微软雅黑"/>
                </a:rPr>
                <a:t>现有合作厂商</a:t>
              </a:r>
            </a:p>
          </p:txBody>
        </p:sp>
        <p:sp>
          <p:nvSpPr>
            <p:cNvPr id="8" name="TextBox 98"/>
            <p:cNvSpPr txBox="1"/>
            <p:nvPr/>
          </p:nvSpPr>
          <p:spPr>
            <a:xfrm>
              <a:off x="7935302" y="5438410"/>
              <a:ext cx="2273940" cy="701040"/>
            </a:xfrm>
            <a:prstGeom prst="rect">
              <a:avLst/>
            </a:prstGeom>
            <a:noFill/>
            <a:ln>
              <a:solidFill>
                <a:srgbClr val="B5B5B6"/>
              </a:solidFill>
            </a:ln>
            <a:effectLst/>
          </p:spPr>
          <p:txBody>
            <a:bodyPr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a:defRPr/>
              </a:pPr>
              <a:r>
                <a:rPr altLang="en-US" b="1" lang="zh-CN" smtClean="0" sz="2000">
                  <a:latin charset="-122" panose="020b0503020204020204" pitchFamily="34" typeface="微软雅黑"/>
                  <a:ea charset="-122" panose="020b0503020204020204" pitchFamily="34" typeface="微软雅黑"/>
                </a:rPr>
                <a:t>国内更多品牌厂商</a:t>
              </a:r>
            </a:p>
            <a:p>
              <a:pPr algn="ctr">
                <a:defRPr/>
              </a:pPr>
              <a:r>
                <a:rPr altLang="en-US" b="1" lang="zh-CN" smtClean="0" sz="2000">
                  <a:latin charset="-122" panose="020b0503020204020204" pitchFamily="34" typeface="微软雅黑"/>
                  <a:ea charset="-122" panose="020b0503020204020204" pitchFamily="34" typeface="微软雅黑"/>
                </a:rPr>
                <a:t>联合开拓海外市场</a:t>
              </a:r>
            </a:p>
          </p:txBody>
        </p:sp>
        <p:sp>
          <p:nvSpPr>
            <p:cNvPr id="9" name="TextBox 99"/>
            <p:cNvSpPr txBox="1"/>
            <p:nvPr/>
          </p:nvSpPr>
          <p:spPr>
            <a:xfrm>
              <a:off x="7947179" y="2371686"/>
              <a:ext cx="2233612" cy="1005840"/>
            </a:xfrm>
            <a:prstGeom prst="rect">
              <a:avLst/>
            </a:prstGeom>
            <a:noFill/>
            <a:ln>
              <a:solidFill>
                <a:srgbClr val="B5B5B6"/>
              </a:solidFill>
            </a:ln>
            <a:effectLst/>
          </p:spPr>
          <p:txBody>
            <a:bodyPr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a:defRPr/>
              </a:pPr>
              <a:r>
                <a:rPr altLang="en-US" b="1" lang="zh-CN" smtClean="0" sz="2000">
                  <a:latin charset="-122" panose="020b0503020204020204" pitchFamily="34" typeface="微软雅黑"/>
                  <a:ea charset="-122" panose="020b0503020204020204" pitchFamily="34" typeface="微软雅黑"/>
                </a:rPr>
                <a:t>与海量“中国好商家”一起打造“中国好平台”</a:t>
              </a:r>
            </a:p>
          </p:txBody>
        </p:sp>
        <p:sp>
          <p:nvSpPr>
            <p:cNvPr id="10" name="TextBox 102"/>
            <p:cNvSpPr txBox="1"/>
            <p:nvPr/>
          </p:nvSpPr>
          <p:spPr>
            <a:xfrm>
              <a:off x="1597744" y="4588982"/>
              <a:ext cx="1918696" cy="335280"/>
            </a:xfrm>
            <a:prstGeom prst="rect">
              <a:avLst/>
            </a:prstGeom>
            <a:solidFill>
              <a:srgbClr val="BC9B5D"/>
            </a:solidFill>
            <a:effectLst/>
          </p:spPr>
          <p:txBody>
            <a:bodyPr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a:defRPr/>
              </a:pPr>
              <a:r>
                <a:rPr altLang="en-US" b="1" lang="zh-CN" smtClean="0" sz="1600">
                  <a:solidFill>
                    <a:schemeClr val="bg1"/>
                  </a:solidFill>
                  <a:latin charset="-122" panose="020b0503020204020204" pitchFamily="34" typeface="微软雅黑"/>
                  <a:ea charset="-122" panose="020b0503020204020204" pitchFamily="34" typeface="微软雅黑"/>
                </a:rPr>
                <a:t>陆军：落地B2C</a:t>
              </a:r>
            </a:p>
          </p:txBody>
        </p:sp>
        <p:sp>
          <p:nvSpPr>
            <p:cNvPr id="11" name="TextBox 103"/>
            <p:cNvSpPr txBox="1"/>
            <p:nvPr/>
          </p:nvSpPr>
          <p:spPr>
            <a:xfrm>
              <a:off x="1597744" y="6004913"/>
              <a:ext cx="1918696" cy="335280"/>
            </a:xfrm>
            <a:prstGeom prst="rect">
              <a:avLst/>
            </a:prstGeom>
            <a:solidFill>
              <a:srgbClr val="BC9B5D"/>
            </a:solidFill>
            <a:effectLst/>
          </p:spPr>
          <p:txBody>
            <a:bodyPr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a:defRPr/>
              </a:pPr>
              <a:r>
                <a:rPr altLang="en-US" b="1" lang="zh-CN" sz="1600">
                  <a:solidFill>
                    <a:schemeClr val="bg1"/>
                  </a:solidFill>
                  <a:latin charset="-122" panose="020b0503020204020204" pitchFamily="34" typeface="微软雅黑"/>
                  <a:ea charset="-122" panose="020b0503020204020204" pitchFamily="34" typeface="微软雅黑"/>
                </a:rPr>
                <a:t> 海军：落地B2B</a:t>
              </a:r>
            </a:p>
          </p:txBody>
        </p:sp>
        <p:sp>
          <p:nvSpPr>
            <p:cNvPr id="12" name="矩形 11"/>
            <p:cNvSpPr/>
            <p:nvPr/>
          </p:nvSpPr>
          <p:spPr bwMode="gray">
            <a:xfrm>
              <a:off x="1481882" y="1164269"/>
              <a:ext cx="2089150" cy="647700"/>
            </a:xfrm>
            <a:prstGeom prst="rect">
              <a:avLst/>
            </a:prstGeom>
            <a:solidFill>
              <a:srgbClr val="BC9B5D"/>
            </a:solidFill>
            <a:ln algn="ctr" w="12700">
              <a:solidFill>
                <a:schemeClr val="bg1"/>
              </a:solidFill>
              <a:round/>
            </a:ln>
            <a:effectLst/>
          </p:spPr>
          <p:txBody>
            <a:bodyPr anchor="ctr" wrap="none"/>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a:defRPr/>
              </a:pPr>
              <a:r>
                <a:rPr altLang="en-US" b="1" lang="zh-CN" sz="2800">
                  <a:solidFill>
                    <a:schemeClr val="bg1"/>
                  </a:solidFill>
                  <a:latin charset="-122" panose="020b0503020204020204" pitchFamily="34" typeface="微软雅黑"/>
                  <a:ea charset="-122" panose="020b0503020204020204" pitchFamily="34" typeface="微软雅黑"/>
                </a:rPr>
                <a:t>模式</a:t>
              </a:r>
            </a:p>
          </p:txBody>
        </p:sp>
        <p:sp>
          <p:nvSpPr>
            <p:cNvPr id="13" name="矩形 12"/>
            <p:cNvSpPr>
              <a:spLocks noChangeArrowheads="1"/>
            </p:cNvSpPr>
            <p:nvPr/>
          </p:nvSpPr>
          <p:spPr bwMode="gray">
            <a:xfrm>
              <a:off x="4290169" y="1164269"/>
              <a:ext cx="2808288" cy="647700"/>
            </a:xfrm>
            <a:prstGeom prst="rect">
              <a:avLst/>
            </a:prstGeom>
            <a:solidFill>
              <a:srgbClr val="C00000"/>
            </a:solidFill>
            <a:ln algn="ctr" w="12700">
              <a:solidFill>
                <a:schemeClr val="bg1"/>
              </a:solidFill>
              <a:round/>
            </a:ln>
            <a:effectLst/>
          </p:spPr>
          <p:txBody>
            <a:bodyPr anchor="ctr" wrap="none"/>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eaLnBrk="1" hangingPunct="1"/>
              <a:r>
                <a:rPr altLang="en-US" b="1" lang="zh-CN" smtClean="0" sz="2800">
                  <a:solidFill>
                    <a:schemeClr val="bg1"/>
                  </a:solidFill>
                  <a:latin charset="-122" panose="020b0503020204020204" pitchFamily="34" typeface="微软雅黑"/>
                  <a:ea charset="-122" panose="020b0503020204020204" pitchFamily="34" typeface="微软雅黑"/>
                </a:rPr>
                <a:t>京东国际化平台</a:t>
              </a:r>
            </a:p>
          </p:txBody>
        </p:sp>
        <p:sp>
          <p:nvSpPr>
            <p:cNvPr id="14" name="矩形 13"/>
            <p:cNvSpPr/>
            <p:nvPr/>
          </p:nvSpPr>
          <p:spPr bwMode="gray">
            <a:xfrm>
              <a:off x="7746157" y="1164269"/>
              <a:ext cx="2592833" cy="647700"/>
            </a:xfrm>
            <a:prstGeom prst="rect">
              <a:avLst/>
            </a:prstGeom>
            <a:solidFill>
              <a:srgbClr val="B5B5B6"/>
            </a:solidFill>
            <a:ln algn="ctr" w="12700">
              <a:solidFill>
                <a:schemeClr val="bg1"/>
              </a:solidFill>
              <a:round/>
            </a:ln>
            <a:effectLst/>
          </p:spPr>
          <p:txBody>
            <a:bodyPr anchor="ctr" wrap="none"/>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a:defRPr/>
              </a:pPr>
              <a:r>
                <a:rPr altLang="en-US" b="1" lang="zh-CN" sz="2800">
                  <a:solidFill>
                    <a:schemeClr val="bg1"/>
                  </a:solidFill>
                  <a:latin charset="-122" panose="020b0503020204020204" pitchFamily="34" typeface="微软雅黑"/>
                  <a:ea charset="-122" panose="020b0503020204020204" pitchFamily="34" typeface="微软雅黑"/>
                </a:rPr>
                <a:t>合作伙伴</a:t>
              </a:r>
            </a:p>
          </p:txBody>
        </p:sp>
        <p:sp>
          <p:nvSpPr>
            <p:cNvPr id="15" name="左右箭头 14"/>
            <p:cNvSpPr>
              <a:spLocks noChangeArrowheads="1"/>
            </p:cNvSpPr>
            <p:nvPr/>
          </p:nvSpPr>
          <p:spPr bwMode="gray">
            <a:xfrm>
              <a:off x="7094364" y="4109299"/>
              <a:ext cx="720725" cy="637793"/>
            </a:xfrm>
            <a:prstGeom prst="leftRightArrow">
              <a:avLst>
                <a:gd fmla="val 50000" name="adj1"/>
                <a:gd fmla="val 49998" name="adj2"/>
              </a:avLst>
            </a:prstGeom>
            <a:solidFill>
              <a:srgbClr val="BC9B5D"/>
            </a:solidFill>
            <a:ln algn="ctr" w="12700">
              <a:solidFill>
                <a:schemeClr val="bg1"/>
              </a:solidFill>
              <a:round/>
            </a:ln>
            <a:effectLst/>
          </p:spPr>
          <p:txBody>
            <a:bodyPr anchor="ctr" wrap="none"/>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eaLnBrk="1" hangingPunct="1"/>
              <a:r>
                <a:rPr altLang="en-US" b="1" lang="zh-CN" smtClean="0" sz="1200">
                  <a:solidFill>
                    <a:schemeClr val="bg1"/>
                  </a:solidFill>
                  <a:latin charset="-122" panose="020b0503020204020204" pitchFamily="34" typeface="微软雅黑"/>
                  <a:ea charset="-122" panose="020b0503020204020204" pitchFamily="34" typeface="微软雅黑"/>
                </a:rPr>
                <a:t>规模采购</a:t>
              </a:r>
            </a:p>
          </p:txBody>
        </p:sp>
        <p:sp>
          <p:nvSpPr>
            <p:cNvPr id="16" name="左右箭头 15"/>
            <p:cNvSpPr>
              <a:spLocks noChangeArrowheads="1"/>
            </p:cNvSpPr>
            <p:nvPr/>
          </p:nvSpPr>
          <p:spPr bwMode="gray">
            <a:xfrm>
              <a:off x="7125601" y="5459803"/>
              <a:ext cx="720725" cy="578974"/>
            </a:xfrm>
            <a:prstGeom prst="leftRightArrow">
              <a:avLst>
                <a:gd fmla="val 50000" name="adj1"/>
                <a:gd fmla="val 50000" name="adj2"/>
              </a:avLst>
            </a:prstGeom>
            <a:solidFill>
              <a:srgbClr val="BC9B5D"/>
            </a:solidFill>
            <a:ln algn="ctr" w="12700">
              <a:solidFill>
                <a:schemeClr val="bg1"/>
              </a:solidFill>
              <a:round/>
            </a:ln>
            <a:effectLst/>
          </p:spPr>
          <p:txBody>
            <a:bodyPr anchor="ctr" wrap="none"/>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eaLnBrk="1" hangingPunct="1"/>
              <a:r>
                <a:rPr altLang="en-US" b="1" lang="zh-CN" sz="1200">
                  <a:solidFill>
                    <a:schemeClr val="bg1"/>
                  </a:solidFill>
                  <a:latin charset="-122" panose="020b0503020204020204" pitchFamily="34" typeface="微软雅黑"/>
                  <a:ea charset="-122" panose="020b0503020204020204" pitchFamily="34" typeface="微软雅黑"/>
                </a:rPr>
                <a:t>国代</a:t>
              </a:r>
            </a:p>
          </p:txBody>
        </p:sp>
        <p:sp>
          <p:nvSpPr>
            <p:cNvPr id="17" name="左右箭头 16"/>
            <p:cNvSpPr>
              <a:spLocks noChangeArrowheads="1"/>
            </p:cNvSpPr>
            <p:nvPr/>
          </p:nvSpPr>
          <p:spPr bwMode="gray">
            <a:xfrm>
              <a:off x="7094364" y="2528489"/>
              <a:ext cx="720725" cy="578976"/>
            </a:xfrm>
            <a:prstGeom prst="leftRightArrow">
              <a:avLst>
                <a:gd fmla="val 50000" name="adj1"/>
                <a:gd fmla="val 50000" name="adj2"/>
              </a:avLst>
            </a:prstGeom>
            <a:solidFill>
              <a:srgbClr val="BC9B5D"/>
            </a:solidFill>
            <a:ln algn="ctr" w="12700">
              <a:solidFill>
                <a:schemeClr val="bg1"/>
              </a:solidFill>
              <a:round/>
            </a:ln>
            <a:effectLst/>
          </p:spPr>
          <p:txBody>
            <a:bodyPr anchor="ctr" wrap="none"/>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eaLnBrk="1" hangingPunct="1"/>
              <a:r>
                <a:rPr altLang="en-US" b="1" lang="zh-CN" smtClean="0" sz="1200">
                  <a:solidFill>
                    <a:schemeClr val="bg1"/>
                  </a:solidFill>
                  <a:latin charset="-122" panose="020b0503020204020204" pitchFamily="34" typeface="微软雅黑"/>
                  <a:ea charset="-122" panose="020b0503020204020204" pitchFamily="34" typeface="微软雅黑"/>
                </a:rPr>
                <a:t>中国</a:t>
              </a:r>
            </a:p>
          </p:txBody>
        </p:sp>
        <p:sp>
          <p:nvSpPr>
            <p:cNvPr id="18" name="左右箭头 17"/>
            <p:cNvSpPr/>
            <p:nvPr/>
          </p:nvSpPr>
          <p:spPr bwMode="gray">
            <a:xfrm>
              <a:off x="3571032" y="4105271"/>
              <a:ext cx="719137" cy="641821"/>
            </a:xfrm>
            <a:prstGeom prst="leftRightArrow">
              <a:avLst/>
            </a:prstGeom>
            <a:solidFill>
              <a:srgbClr val="B5B5B6"/>
            </a:solidFill>
            <a:ln algn="ctr" w="12700">
              <a:solidFill>
                <a:schemeClr val="bg1"/>
              </a:solidFill>
              <a:round/>
            </a:ln>
            <a:effectLst/>
          </p:spPr>
          <p:txBody>
            <a:bodyPr anchor="ctr" wrap="none"/>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a:defRPr/>
              </a:pPr>
              <a:r>
                <a:rPr altLang="en-US" b="1" lang="zh-CN" sz="1200">
                  <a:solidFill>
                    <a:schemeClr val="bg1"/>
                  </a:solidFill>
                  <a:latin charset="-122" panose="020b0503020204020204" pitchFamily="34" typeface="微软雅黑"/>
                  <a:ea charset="-122" panose="020b0503020204020204" pitchFamily="34" typeface="微软雅黑"/>
                </a:rPr>
                <a:t>资源</a:t>
              </a:r>
            </a:p>
          </p:txBody>
        </p:sp>
        <p:sp>
          <p:nvSpPr>
            <p:cNvPr id="19" name="左右箭头 18"/>
            <p:cNvSpPr/>
            <p:nvPr/>
          </p:nvSpPr>
          <p:spPr bwMode="gray">
            <a:xfrm>
              <a:off x="3571032" y="5447928"/>
              <a:ext cx="719137" cy="641821"/>
            </a:xfrm>
            <a:prstGeom prst="leftRightArrow">
              <a:avLst/>
            </a:prstGeom>
            <a:solidFill>
              <a:srgbClr val="B5B5B6"/>
            </a:solidFill>
            <a:ln algn="ctr" w="12700">
              <a:solidFill>
                <a:schemeClr val="bg1"/>
              </a:solidFill>
              <a:round/>
            </a:ln>
            <a:effectLst/>
          </p:spPr>
          <p:txBody>
            <a:bodyPr anchor="ctr" wrap="none"/>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a:defRPr/>
              </a:pPr>
              <a:r>
                <a:rPr altLang="en-US" b="1" lang="zh-CN" sz="1200">
                  <a:solidFill>
                    <a:schemeClr val="bg1"/>
                  </a:solidFill>
                  <a:latin charset="-122" panose="020b0503020204020204" pitchFamily="34" typeface="微软雅黑"/>
                  <a:ea charset="-122" panose="020b0503020204020204" pitchFamily="34" typeface="微软雅黑"/>
                </a:rPr>
                <a:t>规模</a:t>
              </a:r>
            </a:p>
          </p:txBody>
        </p:sp>
        <p:sp>
          <p:nvSpPr>
            <p:cNvPr id="20" name="左右箭头 19"/>
            <p:cNvSpPr/>
            <p:nvPr/>
          </p:nvSpPr>
          <p:spPr bwMode="gray">
            <a:xfrm>
              <a:off x="3571032" y="2485191"/>
              <a:ext cx="719137" cy="641822"/>
            </a:xfrm>
            <a:prstGeom prst="leftRightArrow">
              <a:avLst/>
            </a:prstGeom>
            <a:solidFill>
              <a:srgbClr val="B5B5B6"/>
            </a:solidFill>
            <a:ln algn="ctr" w="12700">
              <a:solidFill>
                <a:schemeClr val="bg1"/>
              </a:solidFill>
              <a:round/>
            </a:ln>
            <a:effectLst/>
          </p:spPr>
          <p:txBody>
            <a:bodyPr anchor="ctr" wrap="none"/>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a:defRPr/>
              </a:pPr>
              <a:r>
                <a:rPr altLang="en-US" b="1" lang="zh-CN" sz="1200">
                  <a:solidFill>
                    <a:schemeClr val="bg1"/>
                  </a:solidFill>
                  <a:latin charset="-122" panose="020b0503020204020204" pitchFamily="34" typeface="微软雅黑"/>
                  <a:ea charset="-122" panose="020b0503020204020204" pitchFamily="34" typeface="微软雅黑"/>
                </a:rPr>
                <a:t>平台</a:t>
              </a:r>
            </a:p>
          </p:txBody>
        </p:sp>
        <p:sp>
          <p:nvSpPr>
            <p:cNvPr id="21" name="TextBox 55"/>
            <p:cNvSpPr txBox="1">
              <a:spLocks noChangeArrowheads="1"/>
            </p:cNvSpPr>
            <p:nvPr/>
          </p:nvSpPr>
          <p:spPr bwMode="auto">
            <a:xfrm>
              <a:off x="4418824" y="5122632"/>
              <a:ext cx="2584097" cy="335280"/>
            </a:xfrm>
            <a:prstGeom prst="rect">
              <a:avLst/>
            </a:prstGeom>
            <a:solidFill>
              <a:srgbClr val="C00000"/>
            </a:solidFill>
            <a:ln>
              <a:noFill/>
            </a:ln>
            <a:effectLst/>
            <a:extLst>
              <a:ext uri="{91240B29-F687-4F45-9708-019B960494DF}">
                <a14:hiddenLine w="9525">
                  <a:solidFill>
                    <a:srgbClr val="000000"/>
                  </a:solidFill>
                  <a:miter lim="800000"/>
                  <a:headEnd/>
                  <a:tailEnd/>
                </a14:hiddenLine>
              </a:ext>
            </a:extLst>
          </p:spPr>
          <p:txBody>
            <a:bodyPr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eaLnBrk="1" hangingPunct="1"/>
              <a:r>
                <a:rPr altLang="en-US" b="1" lang="zh-CN" smtClean="0" sz="1600">
                  <a:solidFill>
                    <a:schemeClr val="bg1"/>
                  </a:solidFill>
                  <a:latin charset="-122" panose="020b0503020204020204" pitchFamily="34" typeface="微软雅黑"/>
                  <a:ea charset="-122" panose="020b0503020204020204" pitchFamily="34" typeface="微软雅黑"/>
                </a:rPr>
                <a:t>对接当地大型销售渠道</a:t>
              </a:r>
            </a:p>
          </p:txBody>
        </p:sp>
        <p:sp>
          <p:nvSpPr>
            <p:cNvPr id="22" name="TextBox 56"/>
            <p:cNvSpPr txBox="1">
              <a:spLocks noChangeArrowheads="1"/>
            </p:cNvSpPr>
            <p:nvPr/>
          </p:nvSpPr>
          <p:spPr bwMode="auto">
            <a:xfrm>
              <a:off x="4418824" y="5488872"/>
              <a:ext cx="2584097" cy="822960"/>
            </a:xfrm>
            <a:prstGeom prst="rect">
              <a:avLst/>
            </a:prstGeom>
            <a:noFill/>
            <a:ln>
              <a:solidFill>
                <a:srgbClr val="C00000"/>
              </a:solidFill>
            </a:ln>
            <a:effectLst/>
            <a:extLst/>
          </p:spPr>
          <p:txBody>
            <a:bodyPr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eaLnBrk="1" hangingPunct="1"/>
              <a:r>
                <a:rPr altLang="en-US" b="1" lang="zh-CN" sz="1200">
                  <a:latin charset="-122" panose="020b0503020204020204" pitchFamily="34" typeface="微软雅黑"/>
                  <a:ea charset="-122" panose="020b0503020204020204" pitchFamily="34" typeface="微软雅黑"/>
                </a:rPr>
                <a:t>建立当地核心销售渠道的品牌,服务,营销等商业合作基础，京东将逐步筹建覆盖全球的B2B分销体系，支持国产品牌商走出去的国际化诉求</a:t>
              </a:r>
            </a:p>
          </p:txBody>
        </p:sp>
        <p:sp>
          <p:nvSpPr>
            <p:cNvPr id="23" name="TextBox 55"/>
            <p:cNvSpPr txBox="1">
              <a:spLocks noChangeArrowheads="1"/>
            </p:cNvSpPr>
            <p:nvPr/>
          </p:nvSpPr>
          <p:spPr bwMode="auto">
            <a:xfrm>
              <a:off x="4418824" y="2109757"/>
              <a:ext cx="2592827" cy="365760"/>
            </a:xfrm>
            <a:prstGeom prst="rect">
              <a:avLst/>
            </a:prstGeom>
            <a:solidFill>
              <a:srgbClr val="C00000"/>
            </a:solidFill>
            <a:ln>
              <a:noFill/>
            </a:ln>
            <a:effectLst/>
            <a:extLst>
              <a:ext uri="{91240B29-F687-4F45-9708-019B960494DF}">
                <a14:hiddenLine w="9525">
                  <a:solidFill>
                    <a:srgbClr val="000000"/>
                  </a:solidFill>
                  <a:miter lim="800000"/>
                  <a:headEnd/>
                  <a:tailEnd/>
                </a14:hiddenLine>
              </a:ext>
            </a:extLst>
          </p:spPr>
          <p:txBody>
            <a:bodyPr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eaLnBrk="1" hangingPunct="1"/>
              <a:r>
                <a:rPr altLang="zh-CN" b="1" lang="en-US" smtClean="0">
                  <a:solidFill>
                    <a:schemeClr val="bg1"/>
                  </a:solidFill>
                  <a:latin charset="-122" panose="020b0503020204020204" pitchFamily="34" typeface="微软雅黑"/>
                  <a:ea charset="-122" panose="020b0503020204020204" pitchFamily="34" typeface="微软雅黑"/>
                </a:rPr>
                <a:t>En.jd.com</a:t>
              </a:r>
            </a:p>
          </p:txBody>
        </p:sp>
        <p:sp>
          <p:nvSpPr>
            <p:cNvPr id="24" name="TextBox 56"/>
            <p:cNvSpPr txBox="1">
              <a:spLocks noChangeArrowheads="1"/>
            </p:cNvSpPr>
            <p:nvPr/>
          </p:nvSpPr>
          <p:spPr bwMode="auto">
            <a:xfrm>
              <a:off x="4418825" y="2489647"/>
              <a:ext cx="2592826" cy="1005840"/>
            </a:xfrm>
            <a:prstGeom prst="rect">
              <a:avLst/>
            </a:prstGeom>
            <a:noFill/>
            <a:ln>
              <a:solidFill>
                <a:srgbClr val="C00000"/>
              </a:solidFill>
            </a:ln>
            <a:effectLst/>
            <a:extLst/>
          </p:spPr>
          <p:txBody>
            <a:bodyPr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eaLnBrk="1" hangingPunct="1"/>
              <a:r>
                <a:rPr altLang="en-US" b="1" lang="zh-CN" smtClean="0" sz="1200">
                  <a:latin charset="-122" panose="020b0503020204020204" pitchFamily="34" typeface="微软雅黑"/>
                  <a:ea charset="-122" panose="020b0503020204020204" pitchFamily="34" typeface="微软雅黑"/>
                </a:rPr>
                <a:t>国内商家可依托京东跨境B2C平台：en.jd.com，及其带来的的流量、信誉和品牌形象、仓配成本优势、通关交付便利、客户体验等方面的巨大优势，发展壮大</a:t>
              </a:r>
            </a:p>
          </p:txBody>
        </p:sp>
        <p:pic>
          <p:nvPicPr>
            <p:cNvPr descr="C:\Users\Administrator\Desktop\1.jpg" id="25" name="Picture 2"/>
            <p:cNvPicPr>
              <a:picLocks noChangeArrowheads="1" noChangeAspect="1"/>
            </p:cNvPicPr>
            <p:nvPr/>
          </p:nvPicPr>
          <p:blipFill>
            <a:blip r:embed="rId2">
              <a:extLst>
                <a:ext uri="{28A0092B-C50C-407E-A947-70E740481C1C}">
                  <a14:useLocalDpi val="0"/>
                </a:ext>
              </a:extLst>
            </a:blip>
            <a:stretch>
              <a:fillRect/>
            </a:stretch>
          </p:blipFill>
          <p:spPr bwMode="auto">
            <a:xfrm>
              <a:off x="1986038" y="5224161"/>
              <a:ext cx="1053452" cy="763244"/>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6" name="Picture 2"/>
            <p:cNvPicPr>
              <a:picLocks noChangeArrowheads="1" noChangeAspect="1"/>
            </p:cNvPicPr>
            <p:nvPr/>
          </p:nvPicPr>
          <p:blipFill>
            <a:blip r:embed="rId3">
              <a:extLst>
                <a:ext uri="{28A0092B-C50C-407E-A947-70E740481C1C}">
                  <a14:useLocalDpi val="0"/>
                </a:ext>
              </a:extLst>
            </a:blip>
            <a:stretch>
              <a:fillRect/>
            </a:stretch>
          </p:blipFill>
          <p:spPr bwMode="auto">
            <a:xfrm>
              <a:off x="1921428" y="2160433"/>
              <a:ext cx="1128687" cy="109085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27" name="Picture 4"/>
            <p:cNvPicPr>
              <a:picLocks noChangeArrowheads="1" noChangeAspect="1"/>
            </p:cNvPicPr>
            <p:nvPr/>
          </p:nvPicPr>
          <p:blipFill>
            <a:blip r:embed="rId4">
              <a:extLst>
                <a:ext uri="{28A0092B-C50C-407E-A947-70E740481C1C}">
                  <a14:useLocalDpi val="0"/>
                </a:ext>
              </a:extLst>
            </a:blip>
            <a:stretch>
              <a:fillRect/>
            </a:stretch>
          </p:blipFill>
          <p:spPr bwMode="auto">
            <a:xfrm>
              <a:off x="1986038" y="3770900"/>
              <a:ext cx="1053452" cy="74912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28" name="TextBox 119"/>
            <p:cNvSpPr txBox="1"/>
            <p:nvPr/>
          </p:nvSpPr>
          <p:spPr>
            <a:xfrm>
              <a:off x="1597744" y="3144519"/>
              <a:ext cx="1918696" cy="335280"/>
            </a:xfrm>
            <a:prstGeom prst="rect">
              <a:avLst/>
            </a:prstGeom>
            <a:solidFill>
              <a:srgbClr val="BC9B5D"/>
            </a:solidFill>
            <a:effectLst/>
          </p:spPr>
          <p:txBody>
            <a:bodyPr wrap="square">
              <a:spAutoFit/>
            </a:bodyPr>
            <a:lstStyle>
              <a:defPPr>
                <a:defRPr lang="zh-CN"/>
              </a:defPPr>
              <a:lvl1pPr algn="l" fontAlgn="base" rtl="0">
                <a:spcBef>
                  <a:spcPct val="0"/>
                </a:spcBef>
                <a:spcAft>
                  <a:spcPct val="0"/>
                </a:spcAft>
                <a:defRPr kern="1200">
                  <a:solidFill>
                    <a:schemeClr val="tx1"/>
                  </a:solidFill>
                  <a:latin typeface="Arial"/>
                  <a:ea charset="-122" pitchFamily="2" typeface="宋体"/>
                  <a:cs typeface="+mn-cs"/>
                </a:defRPr>
              </a:lvl1pPr>
              <a:lvl2pPr algn="l" fontAlgn="base" marL="457200" rtl="0">
                <a:spcBef>
                  <a:spcPct val="0"/>
                </a:spcBef>
                <a:spcAft>
                  <a:spcPct val="0"/>
                </a:spcAft>
                <a:defRPr kern="1200">
                  <a:solidFill>
                    <a:schemeClr val="tx1"/>
                  </a:solidFill>
                  <a:latin typeface="Arial"/>
                  <a:ea charset="-122" pitchFamily="2" typeface="宋体"/>
                  <a:cs typeface="+mn-cs"/>
                </a:defRPr>
              </a:lvl2pPr>
              <a:lvl3pPr algn="l" fontAlgn="base" marL="914400" rtl="0">
                <a:spcBef>
                  <a:spcPct val="0"/>
                </a:spcBef>
                <a:spcAft>
                  <a:spcPct val="0"/>
                </a:spcAft>
                <a:defRPr kern="1200">
                  <a:solidFill>
                    <a:schemeClr val="tx1"/>
                  </a:solidFill>
                  <a:latin typeface="Arial"/>
                  <a:ea charset="-122" pitchFamily="2" typeface="宋体"/>
                  <a:cs typeface="+mn-cs"/>
                </a:defRPr>
              </a:lvl3pPr>
              <a:lvl4pPr algn="l" fontAlgn="base" marL="1371600" rtl="0">
                <a:spcBef>
                  <a:spcPct val="0"/>
                </a:spcBef>
                <a:spcAft>
                  <a:spcPct val="0"/>
                </a:spcAft>
                <a:defRPr kern="1200">
                  <a:solidFill>
                    <a:schemeClr val="tx1"/>
                  </a:solidFill>
                  <a:latin typeface="Arial"/>
                  <a:ea charset="-122" pitchFamily="2" typeface="宋体"/>
                  <a:cs typeface="+mn-cs"/>
                </a:defRPr>
              </a:lvl4pPr>
              <a:lvl5pPr algn="l" fontAlgn="base" marL="1828800" rtl="0">
                <a:spcBef>
                  <a:spcPct val="0"/>
                </a:spcBef>
                <a:spcAft>
                  <a:spcPct val="0"/>
                </a:spcAft>
                <a:defRPr kern="1200">
                  <a:solidFill>
                    <a:schemeClr val="tx1"/>
                  </a:solidFill>
                  <a:latin typeface="Arial"/>
                  <a:ea charset="-122" pitchFamily="2" typeface="宋体"/>
                  <a:cs typeface="+mn-cs"/>
                </a:defRPr>
              </a:lvl5pPr>
              <a:lvl6pPr algn="l" defTabSz="914400" eaLnBrk="1" hangingPunct="1" latinLnBrk="0" marL="2286000" rtl="0">
                <a:defRPr kern="1200">
                  <a:solidFill>
                    <a:schemeClr val="tx1"/>
                  </a:solidFill>
                  <a:latin typeface="Arial"/>
                  <a:ea charset="-122" pitchFamily="2" typeface="宋体"/>
                  <a:cs typeface="+mn-cs"/>
                </a:defRPr>
              </a:lvl6pPr>
              <a:lvl7pPr algn="l" defTabSz="914400" eaLnBrk="1" hangingPunct="1" latinLnBrk="0" marL="2743200" rtl="0">
                <a:defRPr kern="1200">
                  <a:solidFill>
                    <a:schemeClr val="tx1"/>
                  </a:solidFill>
                  <a:latin typeface="Arial"/>
                  <a:ea charset="-122" pitchFamily="2" typeface="宋体"/>
                  <a:cs typeface="+mn-cs"/>
                </a:defRPr>
              </a:lvl7pPr>
              <a:lvl8pPr algn="l" defTabSz="914400" eaLnBrk="1" hangingPunct="1" latinLnBrk="0" marL="3200400" rtl="0">
                <a:defRPr kern="1200">
                  <a:solidFill>
                    <a:schemeClr val="tx1"/>
                  </a:solidFill>
                  <a:latin typeface="Arial"/>
                  <a:ea charset="-122" pitchFamily="2" typeface="宋体"/>
                  <a:cs typeface="+mn-cs"/>
                </a:defRPr>
              </a:lvl8pPr>
              <a:lvl9pPr algn="l" defTabSz="914400" eaLnBrk="1" hangingPunct="1" latinLnBrk="0" marL="3657600" rtl="0">
                <a:defRPr kern="1200">
                  <a:solidFill>
                    <a:schemeClr val="tx1"/>
                  </a:solidFill>
                  <a:latin typeface="Arial"/>
                  <a:ea charset="-122" pitchFamily="2" typeface="宋体"/>
                  <a:cs typeface="+mn-cs"/>
                </a:defRPr>
              </a:lvl9pPr>
            </a:lstStyle>
            <a:p>
              <a:pPr algn="ctr">
                <a:defRPr/>
              </a:pPr>
              <a:r>
                <a:rPr altLang="en-US" b="1" lang="zh-CN" smtClean="0" sz="1600">
                  <a:solidFill>
                    <a:schemeClr val="bg1"/>
                  </a:solidFill>
                  <a:latin charset="-122" panose="020b0503020204020204" pitchFamily="34" typeface="微软雅黑"/>
                  <a:ea charset="-122" panose="020b0503020204020204" pitchFamily="34" typeface="微软雅黑"/>
                </a:rPr>
                <a:t>空军：跨境B2C</a:t>
              </a:r>
            </a:p>
          </p:txBody>
        </p:sp>
      </p:grpSp>
      <p:sp>
        <p:nvSpPr>
          <p:cNvPr id="30" name="等腰三角形 29"/>
          <p:cNvSpPr/>
          <p:nvPr/>
        </p:nvSpPr>
        <p:spPr>
          <a:xfrm flipV="1">
            <a:off x="345187" y="266699"/>
            <a:ext cx="1293113" cy="1114753"/>
          </a:xfrm>
          <a:prstGeom prst="triangle">
            <a:avLst/>
          </a:prstGeom>
          <a:noFill/>
          <a:ln w="38100">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等腰三角形 30"/>
          <p:cNvSpPr/>
          <p:nvPr/>
        </p:nvSpPr>
        <p:spPr>
          <a:xfrm flipV="1">
            <a:off x="950024" y="1022622"/>
            <a:ext cx="493014" cy="425012"/>
          </a:xfrm>
          <a:prstGeom prst="triangle">
            <a:avLst/>
          </a:prstGeom>
          <a:noFill/>
          <a:ln w="38100">
            <a:solidFill>
              <a:srgbClr val="2828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7493" y="406400"/>
            <a:ext cx="1968500" cy="41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200">
                <a:solidFill>
                  <a:srgbClr val="C60418"/>
                </a:solidFill>
                <a:latin charset="-122" panose="020b0503020204020204" pitchFamily="34" typeface="微软雅黑"/>
                <a:ea charset="-122" panose="020b0503020204020204" pitchFamily="34" typeface="微软雅黑"/>
              </a:rPr>
              <a:t>1-5</a:t>
            </a:r>
          </a:p>
        </p:txBody>
      </p:sp>
      <p:sp>
        <p:nvSpPr>
          <p:cNvPr id="33" name="矩形 32"/>
          <p:cNvSpPr/>
          <p:nvPr/>
        </p:nvSpPr>
        <p:spPr>
          <a:xfrm>
            <a:off x="2232284" y="266699"/>
            <a:ext cx="8028305" cy="640080"/>
          </a:xfrm>
          <a:prstGeom prst="rect">
            <a:avLst/>
          </a:prstGeom>
        </p:spPr>
        <p:txBody>
          <a:bodyPr wrap="none">
            <a:spAutoFit/>
          </a:bodyPr>
          <a:lstStyle/>
          <a:p>
            <a:r>
              <a:rPr altLang="en-US" b="1" lang="zh-CN" sz="3600">
                <a:solidFill>
                  <a:srgbClr val="C00000"/>
                </a:solidFill>
                <a:latin charset="-122" panose="020b0503020204020204" pitchFamily="34" typeface="微软雅黑"/>
                <a:ea charset="-122" panose="020b0503020204020204" pitchFamily="34" typeface="微软雅黑"/>
              </a:rPr>
              <a:t>“陆海空”——京东国际化的三驾马车</a:t>
            </a:r>
          </a:p>
        </p:txBody>
      </p:sp>
      <p:sp>
        <p:nvSpPr>
          <p:cNvPr id="34" name="页脚占位符 33"/>
          <p:cNvSpPr>
            <a:spLocks noGrp="1"/>
          </p:cNvSpPr>
          <p:nvPr>
            <p:ph idx="11" sz="quarter" type="ftr"/>
          </p:nvPr>
        </p:nvSpPr>
        <p:spPr/>
        <p:txBody>
          <a:bodyPr/>
          <a:lstStyle/>
          <a:p>
            <a:r>
              <a:rPr altLang="zh-CN" b="1" lang="en-US" smtClean="0" sz="1400"/>
              <a:t>Strictly Confidential</a:t>
            </a:r>
          </a:p>
        </p:txBody>
      </p:sp>
    </p:spTree>
    <p:extLst>
      <p:ext uri="{BB962C8B-B14F-4D97-AF65-F5344CB8AC3E}">
        <p14:creationId val="16136347"/>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C60418"/>
        </a:solidFill>
        <a:effectLst/>
      </p:bgPr>
    </p:bg>
    <p:spTree>
      <p:nvGrpSpPr>
        <p:cNvPr id="1" name=""/>
        <p:cNvGrpSpPr/>
        <p:nvPr/>
      </p:nvGrpSpPr>
      <p:grpSpPr>
        <a:xfrm>
          <a:off x="0" y="0"/>
          <a:ext cx="0" cy="0"/>
        </a:xfrm>
      </p:grpSpPr>
      <p:sp>
        <p:nvSpPr>
          <p:cNvPr id="8" name="等腰三角形 7"/>
          <p:cNvSpPr/>
          <p:nvPr/>
        </p:nvSpPr>
        <p:spPr>
          <a:xfrm flipV="1">
            <a:off x="2118360" y="-1"/>
            <a:ext cx="7955281" cy="6858001"/>
          </a:xfrm>
          <a:prstGeom prst="triangle">
            <a:avLst/>
          </a:prstGeom>
          <a:noFill/>
          <a:ln w="38100">
            <a:solidFill>
              <a:schemeClr val="bg1">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1571625" y="2657475"/>
            <a:ext cx="9048750" cy="15430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5400">
                <a:latin charset="-122" panose="020b0503020204020204" pitchFamily="34" typeface="微软雅黑"/>
                <a:ea charset="-122" panose="020b0503020204020204" pitchFamily="34" typeface="微软雅黑"/>
              </a:rPr>
              <a:t>关于EN.JD.COM</a:t>
            </a:r>
          </a:p>
        </p:txBody>
      </p:sp>
      <p:sp>
        <p:nvSpPr>
          <p:cNvPr id="12" name="等腰三角形 11"/>
          <p:cNvSpPr/>
          <p:nvPr/>
        </p:nvSpPr>
        <p:spPr>
          <a:xfrm>
            <a:off x="3444240" y="2286001"/>
            <a:ext cx="5303520" cy="4572000"/>
          </a:xfrm>
          <a:prstGeom prst="triangl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346703650"/>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837775" y="2775144"/>
            <a:ext cx="975360" cy="975360"/>
            <a:chOff x="4438650" y="952500"/>
            <a:chExt cx="3314700" cy="3314700"/>
          </a:xfrm>
        </p:grpSpPr>
        <p:sp>
          <p:nvSpPr>
            <p:cNvPr id="3" name="矩形 2"/>
            <p:cNvSpPr/>
            <p:nvPr/>
          </p:nvSpPr>
          <p:spPr>
            <a:xfrm>
              <a:off x="4438650" y="952500"/>
              <a:ext cx="3314700" cy="3314700"/>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953000" y="1466850"/>
              <a:ext cx="2286000" cy="2286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latin charset="-122" panose="020b0503020204020204" pitchFamily="34" typeface="微软雅黑"/>
                  <a:ea charset="-122" panose="020b0503020204020204" pitchFamily="34" typeface="微软雅黑"/>
                </a:rPr>
                <a:t>1</a:t>
              </a:r>
            </a:p>
          </p:txBody>
        </p:sp>
        <p:sp>
          <p:nvSpPr>
            <p:cNvPr id="5" name="矩形 3"/>
            <p:cNvSpPr/>
            <p:nvPr/>
          </p:nvSpPr>
          <p:spPr>
            <a:xfrm>
              <a:off x="4488997" y="3469594"/>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3"/>
            <p:cNvSpPr/>
            <p:nvPr/>
          </p:nvSpPr>
          <p:spPr>
            <a:xfrm>
              <a:off x="7289346" y="1966912"/>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矩形 22"/>
          <p:cNvSpPr/>
          <p:nvPr/>
        </p:nvSpPr>
        <p:spPr>
          <a:xfrm>
            <a:off x="2075795" y="2856017"/>
            <a:ext cx="4151586" cy="74313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sz="2400">
                <a:solidFill>
                  <a:srgbClr val="282830"/>
                </a:solidFill>
                <a:latin charset="-122" panose="020b0503020204020204" pitchFamily="34" typeface="微软雅黑"/>
                <a:ea charset="-122" panose="020b0503020204020204" pitchFamily="34" typeface="微软雅黑"/>
              </a:rPr>
              <a:t>挑战与机遇</a:t>
            </a:r>
          </a:p>
        </p:txBody>
      </p:sp>
      <p:grpSp>
        <p:nvGrpSpPr>
          <p:cNvPr id="43" name="组合 42"/>
          <p:cNvGrpSpPr/>
          <p:nvPr/>
        </p:nvGrpSpPr>
        <p:grpSpPr>
          <a:xfrm>
            <a:off x="6552674" y="2755024"/>
            <a:ext cx="975360" cy="975360"/>
            <a:chOff x="4438650" y="952500"/>
            <a:chExt cx="3314700" cy="3314700"/>
          </a:xfrm>
        </p:grpSpPr>
        <p:sp>
          <p:nvSpPr>
            <p:cNvPr id="44" name="矩形 43"/>
            <p:cNvSpPr/>
            <p:nvPr/>
          </p:nvSpPr>
          <p:spPr>
            <a:xfrm>
              <a:off x="4438650" y="952500"/>
              <a:ext cx="3314700" cy="3314700"/>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4953000" y="1466850"/>
              <a:ext cx="2286000" cy="2286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latin charset="-122" panose="020b0503020204020204" pitchFamily="34" typeface="微软雅黑"/>
                  <a:ea charset="-122" panose="020b0503020204020204" pitchFamily="34" typeface="微软雅黑"/>
                </a:rPr>
                <a:t>2</a:t>
              </a:r>
            </a:p>
          </p:txBody>
        </p:sp>
        <p:sp>
          <p:nvSpPr>
            <p:cNvPr id="46" name="矩形 3"/>
            <p:cNvSpPr/>
            <p:nvPr/>
          </p:nvSpPr>
          <p:spPr>
            <a:xfrm>
              <a:off x="4488997" y="3469594"/>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3"/>
            <p:cNvSpPr/>
            <p:nvPr/>
          </p:nvSpPr>
          <p:spPr>
            <a:xfrm>
              <a:off x="7289346" y="1966912"/>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8" name="矩形 47"/>
          <p:cNvSpPr/>
          <p:nvPr/>
        </p:nvSpPr>
        <p:spPr>
          <a:xfrm>
            <a:off x="7903254" y="2871135"/>
            <a:ext cx="4151586" cy="74313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400">
                <a:solidFill>
                  <a:srgbClr val="282830"/>
                </a:solidFill>
                <a:latin charset="-122" panose="020b0503020204020204" pitchFamily="34" typeface="微软雅黑"/>
                <a:ea charset="-122" panose="020b0503020204020204" pitchFamily="34" typeface="微软雅黑"/>
              </a:rPr>
              <a:t>愿景</a:t>
            </a:r>
          </a:p>
        </p:txBody>
      </p:sp>
      <p:grpSp>
        <p:nvGrpSpPr>
          <p:cNvPr id="49" name="组合 48"/>
          <p:cNvGrpSpPr/>
          <p:nvPr/>
        </p:nvGrpSpPr>
        <p:grpSpPr>
          <a:xfrm>
            <a:off x="850388" y="4151926"/>
            <a:ext cx="975360" cy="975360"/>
            <a:chOff x="4438650" y="952500"/>
            <a:chExt cx="3314700" cy="3314700"/>
          </a:xfrm>
        </p:grpSpPr>
        <p:sp>
          <p:nvSpPr>
            <p:cNvPr id="50" name="矩形 49"/>
            <p:cNvSpPr/>
            <p:nvPr/>
          </p:nvSpPr>
          <p:spPr>
            <a:xfrm>
              <a:off x="4438650" y="952500"/>
              <a:ext cx="3314700" cy="3314700"/>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4953000" y="1466850"/>
              <a:ext cx="2286000" cy="2286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latin charset="-122" panose="020b0503020204020204" pitchFamily="34" typeface="微软雅黑"/>
                  <a:ea charset="-122" panose="020b0503020204020204" pitchFamily="34" typeface="微软雅黑"/>
                </a:rPr>
                <a:t>3</a:t>
              </a:r>
            </a:p>
          </p:txBody>
        </p:sp>
        <p:sp>
          <p:nvSpPr>
            <p:cNvPr id="52" name="矩形 3"/>
            <p:cNvSpPr/>
            <p:nvPr/>
          </p:nvSpPr>
          <p:spPr>
            <a:xfrm>
              <a:off x="4488997" y="3469594"/>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3"/>
            <p:cNvSpPr/>
            <p:nvPr/>
          </p:nvSpPr>
          <p:spPr>
            <a:xfrm>
              <a:off x="7289346" y="1966912"/>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矩形 53"/>
          <p:cNvSpPr/>
          <p:nvPr/>
        </p:nvSpPr>
        <p:spPr>
          <a:xfrm>
            <a:off x="2075795" y="4265905"/>
            <a:ext cx="4151586" cy="74313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400">
                <a:solidFill>
                  <a:srgbClr val="282830"/>
                </a:solidFill>
                <a:latin charset="-122" panose="020b0503020204020204" pitchFamily="34" typeface="微软雅黑"/>
                <a:ea charset="-122" panose="020b0503020204020204" pitchFamily="34" typeface="微软雅黑"/>
              </a:rPr>
              <a:t>步调</a:t>
            </a:r>
          </a:p>
        </p:txBody>
      </p:sp>
      <p:grpSp>
        <p:nvGrpSpPr>
          <p:cNvPr id="55" name="组合 54"/>
          <p:cNvGrpSpPr/>
          <p:nvPr/>
        </p:nvGrpSpPr>
        <p:grpSpPr>
          <a:xfrm>
            <a:off x="6593239" y="4265905"/>
            <a:ext cx="975360" cy="975360"/>
            <a:chOff x="4438650" y="952500"/>
            <a:chExt cx="3314700" cy="3314700"/>
          </a:xfrm>
        </p:grpSpPr>
        <p:sp>
          <p:nvSpPr>
            <p:cNvPr id="56" name="矩形 55"/>
            <p:cNvSpPr/>
            <p:nvPr/>
          </p:nvSpPr>
          <p:spPr>
            <a:xfrm>
              <a:off x="4438650" y="952500"/>
              <a:ext cx="3314700" cy="3314700"/>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矩形 56"/>
            <p:cNvSpPr/>
            <p:nvPr/>
          </p:nvSpPr>
          <p:spPr>
            <a:xfrm>
              <a:off x="4953000" y="1466850"/>
              <a:ext cx="2286000" cy="2286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latin charset="-122" panose="020b0503020204020204" pitchFamily="34" typeface="微软雅黑"/>
                  <a:ea charset="-122" panose="020b0503020204020204" pitchFamily="34" typeface="微软雅黑"/>
                </a:rPr>
                <a:t>4</a:t>
              </a:r>
            </a:p>
          </p:txBody>
        </p:sp>
        <p:sp>
          <p:nvSpPr>
            <p:cNvPr id="58" name="矩形 3"/>
            <p:cNvSpPr/>
            <p:nvPr/>
          </p:nvSpPr>
          <p:spPr>
            <a:xfrm>
              <a:off x="4488997" y="3469594"/>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3"/>
            <p:cNvSpPr/>
            <p:nvPr/>
          </p:nvSpPr>
          <p:spPr>
            <a:xfrm>
              <a:off x="7289346" y="1966912"/>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0" name="矩形 59"/>
          <p:cNvSpPr/>
          <p:nvPr/>
        </p:nvSpPr>
        <p:spPr>
          <a:xfrm>
            <a:off x="7903254" y="4417254"/>
            <a:ext cx="4151586" cy="74313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z="2400">
                <a:solidFill>
                  <a:srgbClr val="282830"/>
                </a:solidFill>
                <a:latin charset="-122" panose="020b0503020204020204" pitchFamily="34" typeface="微软雅黑"/>
                <a:ea charset="-122" panose="020b0503020204020204" pitchFamily="34" typeface="微软雅黑"/>
              </a:rPr>
              <a:t>优势</a:t>
            </a:r>
          </a:p>
        </p:txBody>
      </p:sp>
      <p:sp>
        <p:nvSpPr>
          <p:cNvPr id="61" name="矩形 60"/>
          <p:cNvSpPr/>
          <p:nvPr/>
        </p:nvSpPr>
        <p:spPr>
          <a:xfrm>
            <a:off x="0" y="0"/>
            <a:ext cx="12192000" cy="2333298"/>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4" name="组合 63"/>
          <p:cNvGrpSpPr/>
          <p:nvPr/>
        </p:nvGrpSpPr>
        <p:grpSpPr>
          <a:xfrm>
            <a:off x="2" y="0"/>
            <a:ext cx="12191998" cy="2333298"/>
            <a:chOff x="2118360" y="-1"/>
            <a:chExt cx="7955281" cy="6858002"/>
          </a:xfrm>
        </p:grpSpPr>
        <p:sp>
          <p:nvSpPr>
            <p:cNvPr id="62" name="等腰三角形 61"/>
            <p:cNvSpPr/>
            <p:nvPr/>
          </p:nvSpPr>
          <p:spPr>
            <a:xfrm flipV="1">
              <a:off x="2118360" y="-1"/>
              <a:ext cx="7955281" cy="6858001"/>
            </a:xfrm>
            <a:prstGeom prst="triangle">
              <a:avLst/>
            </a:prstGeom>
            <a:noFill/>
            <a:ln w="38100">
              <a:solidFill>
                <a:schemeClr val="bg1">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等腰三角形 62"/>
            <p:cNvSpPr/>
            <p:nvPr/>
          </p:nvSpPr>
          <p:spPr>
            <a:xfrm>
              <a:off x="3444240" y="2286001"/>
              <a:ext cx="5303520" cy="4572000"/>
            </a:xfrm>
            <a:prstGeom prst="triangl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5" name="矩形 64"/>
          <p:cNvSpPr/>
          <p:nvPr/>
        </p:nvSpPr>
        <p:spPr>
          <a:xfrm>
            <a:off x="4272454" y="756259"/>
            <a:ext cx="3630799" cy="79927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4000">
                <a:solidFill>
                  <a:schemeClr val="bg1"/>
                </a:solidFill>
                <a:latin charset="-122" panose="020b0503020204020204" pitchFamily="34" typeface="微软雅黑"/>
                <a:ea charset="-122" panose="020b0503020204020204" pitchFamily="34" typeface="微软雅黑"/>
              </a:rPr>
              <a:t>目录</a:t>
            </a:r>
          </a:p>
        </p:txBody>
      </p:sp>
      <p:sp>
        <p:nvSpPr>
          <p:cNvPr id="31" name="矩形 30"/>
          <p:cNvSpPr/>
          <p:nvPr/>
        </p:nvSpPr>
        <p:spPr>
          <a:xfrm>
            <a:off x="852590" y="5551170"/>
            <a:ext cx="975360" cy="975360"/>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989124" y="5702519"/>
            <a:ext cx="672662" cy="67266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400">
                <a:latin charset="-122" panose="020b0503020204020204" pitchFamily="34" typeface="微软雅黑"/>
                <a:ea charset="-122" panose="020b0503020204020204" pitchFamily="34" typeface="微软雅黑"/>
              </a:rPr>
              <a:t>5</a:t>
            </a:r>
          </a:p>
        </p:txBody>
      </p:sp>
      <p:sp>
        <p:nvSpPr>
          <p:cNvPr id="33" name="矩形 32"/>
          <p:cNvSpPr/>
          <p:nvPr/>
        </p:nvSpPr>
        <p:spPr>
          <a:xfrm>
            <a:off x="6611107" y="5578103"/>
            <a:ext cx="975360" cy="975360"/>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矩形 33"/>
          <p:cNvSpPr/>
          <p:nvPr/>
        </p:nvSpPr>
        <p:spPr>
          <a:xfrm>
            <a:off x="6751520" y="5729452"/>
            <a:ext cx="672662" cy="67266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latin charset="-122" panose="020b0503020204020204" pitchFamily="34" typeface="微软雅黑"/>
                <a:ea charset="-122" panose="020b0503020204020204" pitchFamily="34" typeface="微软雅黑"/>
              </a:rPr>
              <a:t>6</a:t>
            </a:r>
          </a:p>
        </p:txBody>
      </p:sp>
      <p:sp>
        <p:nvSpPr>
          <p:cNvPr id="35" name="矩形 34"/>
          <p:cNvSpPr/>
          <p:nvPr/>
        </p:nvSpPr>
        <p:spPr>
          <a:xfrm>
            <a:off x="2075795" y="5595576"/>
            <a:ext cx="4151586" cy="74313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sz="2400">
                <a:solidFill>
                  <a:srgbClr val="282830"/>
                </a:solidFill>
                <a:latin charset="-122" panose="020b0503020204020204" pitchFamily="34" typeface="微软雅黑"/>
                <a:ea charset="-122" panose="020b0503020204020204" pitchFamily="34" typeface="微软雅黑"/>
              </a:rPr>
              <a:t>品类规划</a:t>
            </a:r>
          </a:p>
        </p:txBody>
      </p:sp>
      <p:sp>
        <p:nvSpPr>
          <p:cNvPr id="7" name="矩形 6"/>
          <p:cNvSpPr/>
          <p:nvPr/>
        </p:nvSpPr>
        <p:spPr>
          <a:xfrm>
            <a:off x="7929531" y="5808018"/>
            <a:ext cx="1402080" cy="457200"/>
          </a:xfrm>
          <a:prstGeom prst="rect">
            <a:avLst/>
          </a:prstGeom>
        </p:spPr>
        <p:txBody>
          <a:bodyPr wrap="none">
            <a:spAutoFit/>
          </a:bodyPr>
          <a:lstStyle/>
          <a:p>
            <a:r>
              <a:rPr altLang="en-US" b="1" lang="zh-CN" sz="2400">
                <a:solidFill>
                  <a:schemeClr val="tx1">
                    <a:lumMod val="65000"/>
                    <a:lumOff val="35000"/>
                  </a:schemeClr>
                </a:solidFill>
                <a:latin charset="-122" panose="020b0503020204020204" pitchFamily="34" typeface="微软雅黑"/>
                <a:ea charset="-122" panose="020b0503020204020204" pitchFamily="34" typeface="微软雅黑"/>
              </a:rPr>
              <a:t>入驻流程</a:t>
            </a:r>
          </a:p>
        </p:txBody>
      </p:sp>
      <p:sp>
        <p:nvSpPr>
          <p:cNvPr id="8" name="页脚占位符 7"/>
          <p:cNvSpPr>
            <a:spLocks noGrp="1"/>
          </p:cNvSpPr>
          <p:nvPr>
            <p:ph idx="11" sz="quarter" type="ftr"/>
          </p:nvPr>
        </p:nvSpPr>
        <p:spPr>
          <a:xfrm>
            <a:off x="3833642" y="6356350"/>
            <a:ext cx="4114800" cy="365125"/>
          </a:xfrm>
        </p:spPr>
        <p:txBody>
          <a:bodyPr/>
          <a:lstStyle/>
          <a:p>
            <a:r>
              <a:rPr altLang="zh-CN" b="1" lang="en-US" smtClean="0" sz="1400"/>
              <a:t>Strictly Confidential</a:t>
            </a:r>
          </a:p>
        </p:txBody>
      </p:sp>
    </p:spTree>
    <p:extLst>
      <p:ext uri="{BB962C8B-B14F-4D97-AF65-F5344CB8AC3E}">
        <p14:creationId val="3162701925"/>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flipV="1">
            <a:off x="345187" y="266699"/>
            <a:ext cx="1293113" cy="1114753"/>
          </a:xfrm>
          <a:prstGeom prst="triangle">
            <a:avLst/>
          </a:prstGeom>
          <a:noFill/>
          <a:ln w="38100">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a:off x="950024" y="1022622"/>
            <a:ext cx="493014" cy="425012"/>
          </a:xfrm>
          <a:prstGeom prst="triangle">
            <a:avLst/>
          </a:prstGeom>
          <a:noFill/>
          <a:ln w="38100">
            <a:solidFill>
              <a:srgbClr val="2828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7493" y="406400"/>
            <a:ext cx="1968500" cy="41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rgbClr val="C60418"/>
                </a:solidFill>
                <a:latin charset="-122" panose="020b0503020204020204" pitchFamily="34" typeface="微软雅黑"/>
                <a:ea charset="-122" panose="020b0503020204020204" pitchFamily="34" typeface="微软雅黑"/>
              </a:rPr>
              <a:t>2-1</a:t>
            </a:r>
          </a:p>
        </p:txBody>
      </p:sp>
      <p:sp>
        <p:nvSpPr>
          <p:cNvPr id="5" name="矩形 4"/>
          <p:cNvSpPr/>
          <p:nvPr/>
        </p:nvSpPr>
        <p:spPr>
          <a:xfrm>
            <a:off x="4622824" y="305769"/>
            <a:ext cx="2468880" cy="640080"/>
          </a:xfrm>
          <a:prstGeom prst="rect">
            <a:avLst/>
          </a:prstGeom>
        </p:spPr>
        <p:txBody>
          <a:bodyPr wrap="none">
            <a:spAutoFit/>
          </a:bodyPr>
          <a:lstStyle/>
          <a:p>
            <a:r>
              <a:rPr altLang="en-US" b="1" lang="zh-CN" sz="3600">
                <a:solidFill>
                  <a:srgbClr val="282830"/>
                </a:solidFill>
                <a:latin charset="-122" panose="020b0503020204020204" pitchFamily="34" typeface="微软雅黑"/>
                <a:ea charset="-122" panose="020b0503020204020204" pitchFamily="34" typeface="微软雅黑"/>
              </a:rPr>
              <a:t>挑战与机遇</a:t>
            </a:r>
          </a:p>
        </p:txBody>
      </p:sp>
      <p:grpSp>
        <p:nvGrpSpPr>
          <p:cNvPr id="6" name="组合 5"/>
          <p:cNvGrpSpPr/>
          <p:nvPr/>
        </p:nvGrpSpPr>
        <p:grpSpPr>
          <a:xfrm>
            <a:off x="1604883" y="1323664"/>
            <a:ext cx="9631618" cy="5151908"/>
            <a:chOff x="1604883" y="1323664"/>
            <a:chExt cx="9631618" cy="5151908"/>
          </a:xfrm>
        </p:grpSpPr>
        <p:sp>
          <p:nvSpPr>
            <p:cNvPr id="14" name="Freeform 12"/>
            <p:cNvSpPr/>
            <p:nvPr/>
          </p:nvSpPr>
          <p:spPr bwMode="auto">
            <a:xfrm>
              <a:off x="6020227" y="1323664"/>
              <a:ext cx="1565575" cy="2548596"/>
            </a:xfrm>
            <a:custGeom>
              <a:gdLst>
                <a:gd fmla="*/ 0 w 498" name="T0"/>
                <a:gd fmla="*/ 0 h 994" name="T1"/>
                <a:gd fmla="*/ 498 w 498" name="T2"/>
                <a:gd fmla="*/ 498 h 994" name="T3"/>
                <a:gd fmla="*/ 0 w 498" name="T4"/>
                <a:gd fmla="*/ 994 h 994" name="T5"/>
                <a:gd fmla="*/ 0 w 498" name="T6"/>
                <a:gd fmla="*/ 0 h 994" name="T7"/>
              </a:gdLst>
              <a:cxnLst>
                <a:cxn ang="0">
                  <a:pos x="T0" y="T1"/>
                </a:cxn>
                <a:cxn ang="0">
                  <a:pos x="T2" y="T3"/>
                </a:cxn>
                <a:cxn ang="0">
                  <a:pos x="T4" y="T5"/>
                </a:cxn>
                <a:cxn ang="0">
                  <a:pos x="T6" y="T7"/>
                </a:cxn>
              </a:cxnLst>
              <a:rect b="b" l="0" r="r" t="0"/>
              <a:pathLst>
                <a:path h="994" w="498">
                  <a:moveTo>
                    <a:pt x="0" y="0"/>
                  </a:moveTo>
                  <a:lnTo>
                    <a:pt x="498" y="498"/>
                  </a:lnTo>
                  <a:lnTo>
                    <a:pt x="0" y="994"/>
                  </a:lnTo>
                  <a:lnTo>
                    <a:pt x="0" y="0"/>
                  </a:lnTo>
                  <a:close/>
                </a:path>
              </a:pathLst>
            </a:custGeom>
            <a:solidFill>
              <a:srgbClr val="C60418"/>
            </a:solidFill>
            <a:ln>
              <a:noFill/>
            </a:ln>
            <a:extLst/>
          </p:spPr>
          <p:txBody>
            <a:bodyPr/>
            <a:lstStyle/>
            <a:p>
              <a:endParaRPr altLang="en-US" lang="zh-CN" sz="1600"/>
            </a:p>
          </p:txBody>
        </p:sp>
        <p:sp>
          <p:nvSpPr>
            <p:cNvPr id="15" name="Freeform 13"/>
            <p:cNvSpPr/>
            <p:nvPr/>
          </p:nvSpPr>
          <p:spPr bwMode="auto">
            <a:xfrm>
              <a:off x="4416173" y="3832643"/>
              <a:ext cx="1604054" cy="2642929"/>
            </a:xfrm>
            <a:custGeom>
              <a:gdLst>
                <a:gd fmla="*/ 496 w 496" name="T0"/>
                <a:gd fmla="*/ 994 h 994" name="T1"/>
                <a:gd fmla="*/ 0 w 496" name="T2"/>
                <a:gd fmla="*/ 498 h 994" name="T3"/>
                <a:gd fmla="*/ 496 w 496" name="T4"/>
                <a:gd fmla="*/ 0 h 994" name="T5"/>
                <a:gd fmla="*/ 496 w 496" name="T6"/>
                <a:gd fmla="*/ 994 h 994" name="T7"/>
              </a:gdLst>
              <a:cxnLst>
                <a:cxn ang="0">
                  <a:pos x="T0" y="T1"/>
                </a:cxn>
                <a:cxn ang="0">
                  <a:pos x="T2" y="T3"/>
                </a:cxn>
                <a:cxn ang="0">
                  <a:pos x="T4" y="T5"/>
                </a:cxn>
                <a:cxn ang="0">
                  <a:pos x="T6" y="T7"/>
                </a:cxn>
              </a:cxnLst>
              <a:rect b="b" l="0" r="r" t="0"/>
              <a:pathLst>
                <a:path h="994" w="496">
                  <a:moveTo>
                    <a:pt x="496" y="994"/>
                  </a:moveTo>
                  <a:lnTo>
                    <a:pt x="0" y="498"/>
                  </a:lnTo>
                  <a:lnTo>
                    <a:pt x="496" y="0"/>
                  </a:lnTo>
                  <a:lnTo>
                    <a:pt x="496" y="994"/>
                  </a:lnTo>
                  <a:close/>
                </a:path>
              </a:pathLst>
            </a:custGeom>
            <a:solidFill>
              <a:srgbClr val="C60418"/>
            </a:solidFill>
            <a:ln>
              <a:noFill/>
            </a:ln>
            <a:extLst/>
          </p:spPr>
          <p:txBody>
            <a:bodyPr/>
            <a:lstStyle/>
            <a:p>
              <a:endParaRPr altLang="en-US" lang="zh-CN" sz="1600"/>
            </a:p>
          </p:txBody>
        </p:sp>
        <p:sp>
          <p:nvSpPr>
            <p:cNvPr id="16" name="TextBox 682"/>
            <p:cNvSpPr txBox="1"/>
            <p:nvPr/>
          </p:nvSpPr>
          <p:spPr>
            <a:xfrm>
              <a:off x="6080937" y="2305574"/>
              <a:ext cx="995680" cy="579120"/>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r>
                <a:rPr altLang="en-US" b="1" lang="zh-CN" smtClean="0" sz="3200">
                  <a:latin charset="-122" panose="020b0503020204020204" pitchFamily="34" typeface="微软雅黑"/>
                  <a:ea charset="-122" panose="020b0503020204020204" pitchFamily="34" typeface="微软雅黑"/>
                </a:rPr>
                <a:t>挑战</a:t>
              </a:r>
            </a:p>
          </p:txBody>
        </p:sp>
        <p:sp>
          <p:nvSpPr>
            <p:cNvPr id="17" name="TextBox 682"/>
            <p:cNvSpPr txBox="1"/>
            <p:nvPr/>
          </p:nvSpPr>
          <p:spPr>
            <a:xfrm>
              <a:off x="4972938" y="4696695"/>
              <a:ext cx="995680" cy="579120"/>
            </a:xfrm>
            <a:prstGeom prst="rect">
              <a:avLst/>
            </a:prstGeom>
            <a:noFill/>
          </p:spPr>
          <p:txBody>
            <a:bodyPr wrap="none">
              <a:spAutoFit/>
            </a:bodyPr>
            <a:lstStyle>
              <a:defPPr>
                <a:defRPr lang="zh-CN"/>
              </a:defPPr>
              <a:lvl1pPr>
                <a:defRPr>
                  <a:solidFill>
                    <a:schemeClr val="bg1"/>
                  </a:solidFill>
                  <a:latin charset="-122" pitchFamily="65" typeface="方正中等线简体"/>
                  <a:ea charset="-122" pitchFamily="65" typeface="方正中等线简体"/>
                </a:defRPr>
              </a:lvl1pPr>
            </a:lstStyle>
            <a:p>
              <a:pPr algn="ctr"/>
              <a:r>
                <a:rPr altLang="en-US" b="1" lang="zh-CN" sz="3200">
                  <a:latin charset="-122" panose="020b0503020204020204" pitchFamily="34" typeface="微软雅黑"/>
                  <a:ea charset="-122" panose="020b0503020204020204" pitchFamily="34" typeface="微软雅黑"/>
                </a:rPr>
                <a:t>机遇</a:t>
              </a:r>
            </a:p>
          </p:txBody>
        </p:sp>
        <p:sp>
          <p:nvSpPr>
            <p:cNvPr id="18" name="Copyright Notice"/>
            <p:cNvSpPr/>
            <p:nvPr/>
          </p:nvSpPr>
          <p:spPr bwMode="auto">
            <a:xfrm>
              <a:off x="7724537" y="2319024"/>
              <a:ext cx="2582400" cy="55248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b="1" cap="small" lang="zh-CN" sz="3200">
                  <a:solidFill>
                    <a:srgbClr val="C60418"/>
                  </a:solidFill>
                  <a:latin charset="-122" panose="020b0503020204020204" pitchFamily="34" typeface="微软雅黑"/>
                  <a:ea charset="-122" panose="020b0503020204020204" pitchFamily="34" typeface="微软雅黑"/>
                </a:rPr>
                <a:t>跨境电商现状</a:t>
              </a:r>
            </a:p>
          </p:txBody>
        </p:sp>
        <p:sp>
          <p:nvSpPr>
            <p:cNvPr id="19" name="Copyright Notice"/>
            <p:cNvSpPr/>
            <p:nvPr/>
          </p:nvSpPr>
          <p:spPr bwMode="auto">
            <a:xfrm>
              <a:off x="1617492" y="4834765"/>
              <a:ext cx="2582400" cy="55248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b="1" cap="small" lang="zh-CN" sz="3200">
                  <a:solidFill>
                    <a:srgbClr val="C60418"/>
                  </a:solidFill>
                  <a:latin charset="-122" panose="020b0503020204020204" pitchFamily="34" typeface="微软雅黑"/>
                  <a:ea charset="-122" panose="020b0503020204020204" pitchFamily="34" typeface="微软雅黑"/>
                </a:rPr>
                <a:t>跨境电商市场</a:t>
              </a:r>
            </a:p>
          </p:txBody>
        </p:sp>
        <p:sp>
          <p:nvSpPr>
            <p:cNvPr id="20" name="Lorem Ipsum"/>
            <p:cNvSpPr/>
            <p:nvPr/>
          </p:nvSpPr>
          <p:spPr bwMode="auto">
            <a:xfrm>
              <a:off x="2349653" y="1646367"/>
              <a:ext cx="3266542" cy="1893598"/>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399" lIns="72000" rIns="72000" rtlCol="0" tIns="32399"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indent="-342900" marL="342900">
                <a:spcAft>
                  <a:spcPts val="600"/>
                </a:spcAft>
                <a:buFont charset="2" panose="05000000000000000000" pitchFamily="2" typeface="Wingdings"/>
                <a:buChar char="Ø"/>
              </a:pPr>
              <a:r>
                <a:rPr altLang="en-US" b="1" lang="zh-CN" sz="2000">
                  <a:solidFill>
                    <a:schemeClr val="bg1">
                      <a:lumMod val="50000"/>
                    </a:schemeClr>
                  </a:solidFill>
                  <a:latin charset="-122" panose="020b0503020204020204" pitchFamily="34" typeface="微软雅黑"/>
                  <a:ea charset="-122" panose="020b0503020204020204" pitchFamily="34" typeface="微软雅黑"/>
                </a:rPr>
                <a:t>卖家服务水平参差不齐；</a:t>
              </a:r>
            </a:p>
            <a:p>
              <a:pPr indent="-342900" marL="342900">
                <a:spcAft>
                  <a:spcPts val="600"/>
                </a:spcAft>
                <a:buFont charset="2" panose="05000000000000000000" pitchFamily="2" typeface="Wingdings"/>
                <a:buChar char="Ø"/>
              </a:pPr>
              <a:r>
                <a:rPr altLang="en-US" b="1" lang="zh-CN" sz="2000">
                  <a:solidFill>
                    <a:schemeClr val="bg1">
                      <a:lumMod val="50000"/>
                    </a:schemeClr>
                  </a:solidFill>
                  <a:latin charset="-122" panose="020b0503020204020204" pitchFamily="34" typeface="微软雅黑"/>
                  <a:ea charset="-122" panose="020b0503020204020204" pitchFamily="34" typeface="微软雅黑"/>
                </a:rPr>
                <a:t>价格战频繁，利润低；</a:t>
              </a:r>
            </a:p>
            <a:p>
              <a:pPr indent="-342900" marL="342900">
                <a:spcAft>
                  <a:spcPts val="600"/>
                </a:spcAft>
                <a:buFont charset="2" panose="05000000000000000000" pitchFamily="2" typeface="Wingdings"/>
                <a:buChar char="Ø"/>
              </a:pPr>
              <a:r>
                <a:rPr altLang="en-US" b="1" lang="zh-CN" sz="2000">
                  <a:solidFill>
                    <a:schemeClr val="bg1">
                      <a:lumMod val="50000"/>
                    </a:schemeClr>
                  </a:solidFill>
                  <a:latin charset="-122" panose="020b0503020204020204" pitchFamily="34" typeface="微软雅黑"/>
                  <a:ea charset="-122" panose="020b0503020204020204" pitchFamily="34" typeface="微软雅黑"/>
                </a:rPr>
                <a:t>网站流量分布不均；</a:t>
              </a:r>
            </a:p>
            <a:p>
              <a:pPr indent="-342900" marL="342900">
                <a:spcAft>
                  <a:spcPts val="600"/>
                </a:spcAft>
                <a:buFont charset="2" panose="05000000000000000000" pitchFamily="2" typeface="Wingdings"/>
                <a:buChar char="Ø"/>
              </a:pPr>
              <a:r>
                <a:rPr altLang="en-US" b="1" lang="zh-CN" sz="2000">
                  <a:solidFill>
                    <a:schemeClr val="bg1">
                      <a:lumMod val="50000"/>
                    </a:schemeClr>
                  </a:solidFill>
                  <a:latin charset="-122" panose="020b0503020204020204" pitchFamily="34" typeface="微软雅黑"/>
                  <a:ea charset="-122" panose="020b0503020204020204" pitchFamily="34" typeface="微软雅黑"/>
                </a:rPr>
                <a:t>物流服务无法保障，纠</a:t>
              </a:r>
            </a:p>
            <a:p>
              <a:pPr indent="-342900" marL="342900">
                <a:spcAft>
                  <a:spcPts val="600"/>
                </a:spcAft>
                <a:buFont charset="2" panose="05000000000000000000" pitchFamily="2" typeface="Wingdings"/>
                <a:buChar char="Ø"/>
              </a:pPr>
              <a:r>
                <a:rPr altLang="en-US" b="1" lang="zh-CN" sz="2000">
                  <a:solidFill>
                    <a:schemeClr val="bg1">
                      <a:lumMod val="50000"/>
                    </a:schemeClr>
                  </a:solidFill>
                  <a:latin charset="-122" panose="020b0503020204020204" pitchFamily="34" typeface="微软雅黑"/>
                  <a:ea charset="-122" panose="020b0503020204020204" pitchFamily="34" typeface="微软雅黑"/>
                </a:rPr>
                <a:t>纷率高，用户体验差。</a:t>
              </a:r>
            </a:p>
          </p:txBody>
        </p:sp>
        <p:sp>
          <p:nvSpPr>
            <p:cNvPr id="21" name="Lorem Ipsum"/>
            <p:cNvSpPr/>
            <p:nvPr/>
          </p:nvSpPr>
          <p:spPr bwMode="auto">
            <a:xfrm>
              <a:off x="6297344" y="4300095"/>
              <a:ext cx="4939158" cy="1969798"/>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399" lIns="72000" rIns="72000" rtlCol="0" tIns="32399"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indent="-342900" marL="342900">
                <a:spcAft>
                  <a:spcPts val="600"/>
                </a:spcAft>
                <a:buFont charset="2" panose="05000000000000000000" pitchFamily="2" typeface="Wingdings"/>
                <a:buChar char="Ø"/>
              </a:pPr>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跨境电商市场方兴未艾，不同市场的用户之间“海淘”需求高速增长，客户对商品品质和购物体验的要求不断提升；</a:t>
              </a:r>
            </a:p>
            <a:p>
              <a:pPr indent="-342900" marL="342900">
                <a:spcAft>
                  <a:spcPts val="600"/>
                </a:spcAft>
                <a:buFont charset="2" panose="05000000000000000000" pitchFamily="2" typeface="Wingdings"/>
                <a:buChar char="Ø"/>
              </a:pPr>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京东海外平台将以优质的商品、卓越的用户体验，给跨境电商领域带来量的突增，质的飞越。</a:t>
              </a:r>
            </a:p>
          </p:txBody>
        </p:sp>
      </p:grpSp>
      <p:pic>
        <p:nvPicPr>
          <p:cNvPr id="22" name="Picture 2"/>
          <p:cNvPicPr>
            <a:picLocks noChangeArrowheads="1" noChangeAspect="1"/>
          </p:cNvPicPr>
          <p:nvPr/>
        </p:nvPicPr>
        <p:blipFill>
          <a:blip r:embed="rId2">
            <a:extLst>
              <a:ext uri="{28A0092B-C50C-407E-A947-70E740481C1C}">
                <a14:useLocalDpi val="0"/>
              </a:ext>
            </a:extLst>
          </a:blip>
          <a:stretch>
            <a:fillRect/>
          </a:stretch>
        </p:blipFill>
        <p:spPr bwMode="auto">
          <a:xfrm>
            <a:off x="10641982" y="124918"/>
            <a:ext cx="1189037" cy="118903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7" name="页脚占位符 6"/>
          <p:cNvSpPr>
            <a:spLocks noGrp="1"/>
          </p:cNvSpPr>
          <p:nvPr>
            <p:ph idx="11" sz="quarter" type="ftr"/>
          </p:nvPr>
        </p:nvSpPr>
        <p:spPr/>
        <p:txBody>
          <a:bodyPr/>
          <a:lstStyle/>
          <a:p>
            <a:r>
              <a:rPr altLang="zh-CN" b="1" lang="en-US" smtClean="0" sz="1400"/>
              <a:t>Strictly Confidential</a:t>
            </a:r>
          </a:p>
        </p:txBody>
      </p:sp>
    </p:spTree>
    <p:extLst>
      <p:ext uri="{BB962C8B-B14F-4D97-AF65-F5344CB8AC3E}">
        <p14:creationId val="3757059744"/>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7" name="矩形 56"/>
          <p:cNvSpPr/>
          <p:nvPr/>
        </p:nvSpPr>
        <p:spPr>
          <a:xfrm>
            <a:off x="5608401" y="296029"/>
            <a:ext cx="1097280" cy="640080"/>
          </a:xfrm>
          <a:prstGeom prst="rect">
            <a:avLst/>
          </a:prstGeom>
        </p:spPr>
        <p:txBody>
          <a:bodyPr wrap="none">
            <a:spAutoFit/>
          </a:bodyPr>
          <a:lstStyle/>
          <a:p>
            <a:r>
              <a:rPr altLang="en-US" b="1" lang="zh-CN" smtClean="0" sz="3600">
                <a:solidFill>
                  <a:srgbClr val="C00000"/>
                </a:solidFill>
                <a:latin charset="-122" panose="020b0503020204020204" pitchFamily="34" typeface="微软雅黑"/>
                <a:ea charset="-122" panose="020b0503020204020204" pitchFamily="34" typeface="微软雅黑"/>
              </a:rPr>
              <a:t>愿景</a:t>
            </a:r>
          </a:p>
        </p:txBody>
      </p:sp>
      <p:sp>
        <p:nvSpPr>
          <p:cNvPr id="76" name="矩形 75"/>
          <p:cNvSpPr/>
          <p:nvPr/>
        </p:nvSpPr>
        <p:spPr>
          <a:xfrm>
            <a:off x="2106368" y="1217226"/>
            <a:ext cx="9372468" cy="944880"/>
          </a:xfrm>
          <a:prstGeom prst="rect">
            <a:avLst/>
          </a:prstGeom>
        </p:spPr>
        <p:txBody>
          <a:bodyPr wrap="square">
            <a:spAutoFit/>
          </a:bodyPr>
          <a:lstStyle/>
          <a:p>
            <a:r>
              <a:rPr altLang="en-US" b="1" lang="zh-CN" smtClean="0" sz="2800">
                <a:solidFill>
                  <a:schemeClr val="tx1">
                    <a:lumMod val="65000"/>
                    <a:lumOff val="35000"/>
                  </a:schemeClr>
                </a:solidFill>
                <a:latin charset="-122" panose="02010800040101010101" pitchFamily="2" typeface="华文隶书"/>
                <a:ea charset="-122" panose="02010800040101010101" pitchFamily="2" typeface="华文隶书"/>
              </a:rPr>
              <a:t>我们致力于打造中国好平台，让海量“中国好商家”与“中国好品牌、好商品”乘着京东的大船走向全球！</a:t>
            </a:r>
          </a:p>
        </p:txBody>
      </p:sp>
      <p:grpSp>
        <p:nvGrpSpPr>
          <p:cNvPr id="2" name="组合 1"/>
          <p:cNvGrpSpPr/>
          <p:nvPr/>
        </p:nvGrpSpPr>
        <p:grpSpPr>
          <a:xfrm>
            <a:off x="214100" y="2526311"/>
            <a:ext cx="11731255" cy="4362323"/>
            <a:chOff x="214100" y="2526311"/>
            <a:chExt cx="11731255" cy="4362323"/>
          </a:xfrm>
        </p:grpSpPr>
        <p:grpSp>
          <p:nvGrpSpPr>
            <p:cNvPr id="105" name="组合 104"/>
            <p:cNvGrpSpPr/>
            <p:nvPr/>
          </p:nvGrpSpPr>
          <p:grpSpPr>
            <a:xfrm>
              <a:off x="9300512" y="3307314"/>
              <a:ext cx="2644843" cy="3581320"/>
              <a:chOff x="7477125" y="1575948"/>
              <a:chExt cx="3698876" cy="5008562"/>
            </a:xfrm>
          </p:grpSpPr>
          <p:sp>
            <p:nvSpPr>
              <p:cNvPr id="104" name="任意多边形 103"/>
              <p:cNvSpPr/>
              <p:nvPr/>
            </p:nvSpPr>
            <p:spPr bwMode="auto">
              <a:xfrm>
                <a:off x="7477125" y="1575949"/>
                <a:ext cx="3686176" cy="5008561"/>
              </a:xfrm>
              <a:custGeom>
                <a:gdLst>
                  <a:gd fmla="*/ 1531938 w 3686176" name="connsiteX0"/>
                  <a:gd fmla="*/ 4381499 h 5008561" name="connsiteY0"/>
                  <a:gd fmla="*/ 3673476 w 3686176" name="connsiteX1"/>
                  <a:gd fmla="*/ 5008561 h 5008561" name="connsiteY1"/>
                  <a:gd fmla="*/ 915988 w 3686176" name="connsiteX2"/>
                  <a:gd fmla="*/ 5008561 h 5008561" name="connsiteY2"/>
                  <a:gd fmla="*/ 922338 w 3686176" name="connsiteX3"/>
                  <a:gd fmla="*/ 2922586 h 5008561" name="connsiteY3"/>
                  <a:gd fmla="*/ 366713 w 3686176" name="connsiteX4"/>
                  <a:gd fmla="*/ 3276598 h 5008561" name="connsiteY4"/>
                  <a:gd fmla="*/ 346075 w 3686176" name="connsiteX5"/>
                  <a:gd fmla="*/ 3138486 h 5008561" name="connsiteY5"/>
                  <a:gd fmla="*/ 346075 w 3686176" name="connsiteX6"/>
                  <a:gd fmla="*/ 3138486 h 5008561" name="connsiteY6"/>
                  <a:gd fmla="*/ 346076 w 3686176" name="connsiteX7"/>
                  <a:gd fmla="*/ 3138485 h 5008561" name="connsiteY7"/>
                  <a:gd fmla="*/ 425450 w 3686176" name="connsiteX8"/>
                  <a:gd fmla="*/ 3073399 h 5008561" name="connsiteY8"/>
                  <a:gd fmla="*/ 922338 w 3686176" name="connsiteX9"/>
                  <a:gd fmla="*/ 2922586 h 5008561" name="connsiteY9"/>
                  <a:gd fmla="*/ 465138 w 3686176" name="connsiteX10"/>
                  <a:gd fmla="*/ 3609973 h 5008561" name="connsiteY10"/>
                  <a:gd fmla="*/ 511176 w 3686176" name="connsiteX11"/>
                  <a:gd fmla="*/ 3387723 h 5008561" name="connsiteY11"/>
                  <a:gd fmla="*/ 366713 w 3686176" name="connsiteX12"/>
                  <a:gd fmla="*/ 3276598 h 5008561" name="connsiteY12"/>
                  <a:gd fmla="*/ 922338 w 3686176" name="connsiteX13"/>
                  <a:gd fmla="*/ 2922586 h 5008561" name="connsiteY13"/>
                  <a:gd fmla="*/ 1408113 w 3686176" name="connsiteX14"/>
                  <a:gd fmla="*/ 3765549 h 5008561" name="connsiteY14"/>
                  <a:gd fmla="*/ 877888 w 3686176" name="connsiteX15"/>
                  <a:gd fmla="*/ 3884611 h 5008561" name="connsiteY15"/>
                  <a:gd fmla="*/ 549275 w 3686176" name="connsiteX16"/>
                  <a:gd fmla="*/ 3805236 h 5008561" name="connsiteY16"/>
                  <a:gd fmla="*/ 549275 w 3686176" name="connsiteX17"/>
                  <a:gd fmla="*/ 3805236 h 5008561" name="connsiteY17"/>
                  <a:gd fmla="*/ 465138 w 3686176" name="connsiteX18"/>
                  <a:gd fmla="*/ 3609974 h 5008561" name="connsiteY18"/>
                  <a:gd fmla="*/ 398463 w 3686176" name="connsiteX19"/>
                  <a:gd fmla="*/ 2805111 h 5008561" name="connsiteY19"/>
                  <a:gd fmla="*/ 922338 w 3686176" name="connsiteX20"/>
                  <a:gd fmla="*/ 2922586 h 5008561" name="connsiteY20"/>
                  <a:gd fmla="*/ 425450 w 3686176" name="connsiteX21"/>
                  <a:gd fmla="*/ 3073398 h 5008561" name="connsiteY21"/>
                  <a:gd fmla="*/ 333376 w 3686176" name="connsiteX22"/>
                  <a:gd fmla="*/ 3008311 h 5008561" name="connsiteY22"/>
                  <a:gd fmla="*/ 333375 w 3686176" name="connsiteX23"/>
                  <a:gd fmla="*/ 3008311 h 5008561" name="connsiteY23"/>
                  <a:gd fmla="*/ 320675 w 3686176" name="connsiteX24"/>
                  <a:gd fmla="*/ 2890836 h 5008561" name="connsiteY24"/>
                  <a:gd fmla="*/ 1624013 w 3686176" name="connsiteX25"/>
                  <a:gd fmla="*/ 0 h 5008561" name="connsiteY25"/>
                  <a:gd fmla="*/ 2527301 w 3686176" name="connsiteX26"/>
                  <a:gd fmla="*/ 46037 h 5008561" name="connsiteY26"/>
                  <a:gd fmla="*/ 2527301 w 3686176" name="connsiteX27"/>
                  <a:gd fmla="*/ 46037 h 5008561" name="connsiteY27"/>
                  <a:gd fmla="*/ 3246438 w 3686176" name="connsiteX28"/>
                  <a:gd fmla="*/ 490536 h 5008561" name="connsiteY28"/>
                  <a:gd fmla="*/ 3246439 w 3686176" name="connsiteX29"/>
                  <a:gd fmla="*/ 490537 h 5008561" name="connsiteY29"/>
                  <a:gd fmla="*/ 3606801 w 3686176" name="connsiteX30"/>
                  <a:gd fmla="*/ 1157286 h 5008561" name="connsiteY30"/>
                  <a:gd fmla="*/ 2172813 w 3686176" name="connsiteX31"/>
                  <a:gd fmla="*/ 1122243 h 5008561" name="connsiteY31"/>
                  <a:gd fmla="*/ 2172816 w 3686176" name="connsiteX32"/>
                  <a:gd fmla="*/ 1122243 h 5008561" name="connsiteY32"/>
                  <a:gd fmla="*/ 3606801 w 3686176" name="connsiteX33"/>
                  <a:gd fmla="*/ 1157287 h 5008561" name="connsiteY33"/>
                  <a:gd fmla="*/ 3686176 w 3686176" name="connsiteX34"/>
                  <a:gd fmla="*/ 2033586 h 5008561" name="connsiteY34"/>
                  <a:gd fmla="*/ 3684955 w 3686176" name="connsiteX35"/>
                  <a:gd fmla="*/ 2032930 h 5008561" name="connsiteY35"/>
                  <a:gd fmla="*/ 3685014 w 3686176" name="connsiteX36"/>
                  <a:gd fmla="*/ 2033576 h 5008561" name="connsiteY36"/>
                  <a:gd fmla="*/ 3686175 w 3686176" name="connsiteX37"/>
                  <a:gd fmla="*/ 2033586 h 5008561" name="connsiteY37"/>
                  <a:gd fmla="*/ 3685247 w 3686176" name="connsiteX38"/>
                  <a:gd fmla="*/ 2036125 h 5008561" name="connsiteY38"/>
                  <a:gd fmla="*/ 3686176 w 3686176" name="connsiteX39"/>
                  <a:gd fmla="*/ 2046287 h 5008561" name="connsiteY39"/>
                  <a:gd fmla="*/ 3463926 w 3686176" name="connsiteX40"/>
                  <a:gd fmla="*/ 2660649 h 5008561" name="connsiteY40"/>
                  <a:gd fmla="*/ 3022918 w 3686176" name="connsiteX41"/>
                  <a:gd fmla="*/ 3282141 h 5008561" name="connsiteY41"/>
                  <a:gd fmla="*/ 3673476 w 3686176" name="connsiteX42"/>
                  <a:gd fmla="*/ 5008561 h 5008561" name="connsiteY42"/>
                  <a:gd fmla="*/ 1531938 w 3686176" name="connsiteX43"/>
                  <a:gd fmla="*/ 4381499 h 5008561" name="connsiteY43"/>
                  <a:gd fmla="*/ 3008867 w 3686176" name="connsiteX44"/>
                  <a:gd fmla="*/ 3275380 h 5008561" name="connsiteY44"/>
                  <a:gd fmla="*/ 1531938 w 3686176" name="connsiteX45"/>
                  <a:gd fmla="*/ 4381498 h 5008561" name="connsiteY45"/>
                  <a:gd fmla="*/ 1531938 w 3686176" name="connsiteX46"/>
                  <a:gd fmla="*/ 4190998 h 5008561" name="connsiteY46"/>
                  <a:gd fmla="*/ 1408113 w 3686176" name="connsiteX47"/>
                  <a:gd fmla="*/ 3765548 h 5008561" name="connsiteY47"/>
                  <a:gd fmla="*/ 922338 w 3686176" name="connsiteX48"/>
                  <a:gd fmla="*/ 2922586 h 5008561" name="connsiteY48"/>
                  <a:gd fmla="*/ 398463 w 3686176" name="connsiteX49"/>
                  <a:gd fmla="*/ 2805111 h 5008561" name="connsiteY49"/>
                  <a:gd fmla="*/ 379413 w 3686176" name="connsiteX50"/>
                  <a:gd fmla="*/ 2719386 h 5008561" name="connsiteY50"/>
                  <a:gd fmla="*/ 379413 w 3686176" name="connsiteX51"/>
                  <a:gd fmla="*/ 2719386 h 5008561" name="connsiteY51"/>
                  <a:gd fmla="*/ 92075 w 3686176" name="connsiteX52"/>
                  <a:gd fmla="*/ 2693986 h 5008561" name="connsiteY52"/>
                  <a:gd fmla="*/ 0 w 3686176" name="connsiteX53"/>
                  <a:gd fmla="*/ 2543174 h 5008561" name="connsiteY53"/>
                  <a:gd fmla="*/ 922338 w 3686176" name="connsiteX54"/>
                  <a:gd fmla="*/ 2033586 h 5008561" name="connsiteY54"/>
                  <a:gd fmla="*/ 0 w 3686176" name="connsiteX55"/>
                  <a:gd fmla="*/ 2543173 h 5008561" name="connsiteY55"/>
                  <a:gd fmla="*/ 373063 w 3686176" name="connsiteX56"/>
                  <a:gd fmla="*/ 2020886 h 5008561" name="connsiteY56"/>
                  <a:gd fmla="*/ 542071 w 3686176" name="connsiteX57"/>
                  <a:gd fmla="*/ 2024794 h 5008561" name="connsiteY57"/>
                  <a:gd fmla="*/ 373063 w 3686176" name="connsiteX58"/>
                  <a:gd fmla="*/ 2020886 h 5008561" name="connsiteY58"/>
                  <a:gd fmla="*/ 360363 w 3686176" name="connsiteX59"/>
                  <a:gd fmla="*/ 1836736 h 5008561" name="connsiteY59"/>
                  <a:gd fmla="*/ 360362 w 3686176" name="connsiteX60"/>
                  <a:gd fmla="*/ 1836736 h 5008561" name="connsiteY60"/>
                  <a:gd fmla="*/ 320675 w 3686176" name="connsiteX61"/>
                  <a:gd fmla="*/ 1622424 h 5008561" name="connsiteY61"/>
                  <a:gd fmla="*/ 360362 w 3686176" name="connsiteX62"/>
                  <a:gd fmla="*/ 1073149 h 5008561" name="connsiteY62"/>
                  <a:gd fmla="*/ 360363 w 3686176" name="connsiteX63"/>
                  <a:gd fmla="*/ 1073149 h 5008561" name="connsiteY63"/>
                  <a:gd fmla="*/ 360368 w 3686176" name="connsiteX64"/>
                  <a:gd fmla="*/ 1073149 h 5008561" name="connsiteY64"/>
                  <a:gd fmla="*/ 1384488 w 3686176" name="connsiteX65"/>
                  <a:gd fmla="*/ 1101207 h 5008561" name="connsiteY65"/>
                  <a:gd fmla="*/ 1384489 w 3686176" name="connsiteX66"/>
                  <a:gd fmla="*/ 1101207 h 5008561" name="connsiteY66"/>
                  <a:gd fmla="*/ 1982780 w 3686176" name="connsiteX67"/>
                  <a:gd fmla="*/ 1117599 h 5008561" name="connsiteY67"/>
                  <a:gd fmla="*/ 1982788 w 3686176" name="connsiteX68"/>
                  <a:gd fmla="*/ 1117599 h 5008561" name="connsiteY68"/>
                  <a:gd fmla="*/ 1982788 w 3686176" name="connsiteX69"/>
                  <a:gd fmla="*/ 1117600 h 5008561" name="connsiteY69"/>
                  <a:gd fmla="*/ 2200275 w 3686176" name="connsiteX70"/>
                  <a:gd fmla="*/ 2020886 h 5008561" name="connsiteY70"/>
                  <a:gd fmla="*/ 2200276 w 3686176" name="connsiteX71"/>
                  <a:gd fmla="*/ 2020886 h 5008561" name="connsiteY71"/>
                  <a:gd fmla="*/ 1982788 w 3686176" name="connsiteX72"/>
                  <a:gd fmla="*/ 1117599 h 5008561" name="connsiteY72"/>
                  <a:gd fmla="*/ 2154238 w 3686176" name="connsiteX73"/>
                  <a:gd fmla="*/ 1121789 h 5008561" name="connsiteY73"/>
                  <a:gd fmla="*/ 2154238 w 3686176" name="connsiteX74"/>
                  <a:gd fmla="*/ 1121789 h 5008561" name="connsiteY74"/>
                  <a:gd fmla="*/ 1982788 w 3686176" name="connsiteX75"/>
                  <a:gd fmla="*/ 1117599 h 5008561" name="connsiteY75"/>
                  <a:gd fmla="*/ 1987388 w 3686176" name="connsiteX76"/>
                  <a:gd fmla="*/ 1115316 h 5008561" name="connsiteY76"/>
                  <a:gd fmla="*/ 1987387 w 3686176" name="connsiteX77"/>
                  <a:gd fmla="*/ 1115316 h 5008561" name="connsiteY77"/>
                  <a:gd fmla="*/ 1982788 w 3686176" name="connsiteX78"/>
                  <a:gd fmla="*/ 1117598 h 5008561" name="connsiteY78"/>
                  <a:gd fmla="*/ 1983993 w 3686176" name="connsiteX79"/>
                  <a:gd fmla="*/ 1115228 h 5008561" name="connsiteY79"/>
                  <a:gd fmla="*/ 1982011 w 3686176" name="connsiteX80"/>
                  <a:gd fmla="*/ 1115177 h 5008561" name="connsiteY80"/>
                  <a:gd fmla="*/ 1982788 w 3686176" name="connsiteX81"/>
                  <a:gd fmla="*/ 1117598 h 5008561" name="connsiteY81"/>
                  <a:gd fmla="*/ 1982788 w 3686176" name="connsiteX82"/>
                  <a:gd fmla="*/ 1117598 h 5008561" name="connsiteY82"/>
                  <a:gd fmla="*/ 1982788 w 3686176" name="connsiteX83"/>
                  <a:gd fmla="*/ 1117598 h 5008561" name="connsiteY83"/>
                  <a:gd fmla="*/ 1982788 w 3686176" name="connsiteX84"/>
                  <a:gd fmla="*/ 1117599 h 5008561" name="connsiteY84"/>
                  <a:gd fmla="*/ 1982787 w 3686176" name="connsiteX85"/>
                  <a:gd fmla="*/ 1117598 h 5008561" name="connsiteY85"/>
                  <a:gd fmla="*/ 1384418 w 3686176" name="connsiteX86"/>
                  <a:gd fmla="*/ 1101205 h 5008561" name="connsiteY86"/>
                  <a:gd fmla="*/ 1384400 w 3686176" name="connsiteX87"/>
                  <a:gd fmla="*/ 1101204 h 5008561" name="connsiteY87"/>
                  <a:gd fmla="*/ 360701 w 3686176" name="connsiteX88"/>
                  <a:gd fmla="*/ 1073157 h 5008561" name="connsiteY88"/>
                  <a:gd fmla="*/ 360363 w 3686176" name="connsiteX89"/>
                  <a:gd fmla="*/ 1073149 h 5008561" name="connsiteY89"/>
                  <a:gd fmla="*/ 360364 w 3686176" name="connsiteX90"/>
                  <a:gd fmla="*/ 1073148 h 5008561" name="connsiteY90"/>
                  <a:gd fmla="*/ 360363 w 3686176" name="connsiteX91"/>
                  <a:gd fmla="*/ 1073148 h 5008561" name="connsiteY91"/>
                  <a:gd fmla="*/ 811213 w 3686176" name="connsiteX92"/>
                  <a:gd fmla="*/ 398462 h 5008561" name="connsiteY92"/>
                  <a:gd fmla="*/ 811213 w 3686176" name="connsiteX93"/>
                  <a:gd fmla="*/ 398462 h 5008561" name="connsiteY9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b="b" l="l" r="r" t="t"/>
                <a:pathLst>
                  <a:path h="5008561" w="3686176">
                    <a:moveTo>
                      <a:pt x="1531938" y="4381499"/>
                    </a:moveTo>
                    <a:lnTo>
                      <a:pt x="3673476" y="5008561"/>
                    </a:lnTo>
                    <a:lnTo>
                      <a:pt x="915988" y="5008561"/>
                    </a:lnTo>
                    <a:close/>
                    <a:moveTo>
                      <a:pt x="922338" y="2922586"/>
                    </a:moveTo>
                    <a:lnTo>
                      <a:pt x="366713" y="3276598"/>
                    </a:lnTo>
                    <a:lnTo>
                      <a:pt x="346075" y="3138486"/>
                    </a:lnTo>
                    <a:lnTo>
                      <a:pt x="346075" y="3138486"/>
                    </a:lnTo>
                    <a:lnTo>
                      <a:pt x="346076" y="3138485"/>
                    </a:lnTo>
                    <a:lnTo>
                      <a:pt x="425450" y="3073399"/>
                    </a:lnTo>
                    <a:close/>
                    <a:moveTo>
                      <a:pt x="922338" y="2922586"/>
                    </a:moveTo>
                    <a:lnTo>
                      <a:pt x="465138" y="3609973"/>
                    </a:lnTo>
                    <a:lnTo>
                      <a:pt x="511176" y="3387723"/>
                    </a:lnTo>
                    <a:lnTo>
                      <a:pt x="366713" y="3276598"/>
                    </a:lnTo>
                    <a:close/>
                    <a:moveTo>
                      <a:pt x="922338" y="2922586"/>
                    </a:moveTo>
                    <a:lnTo>
                      <a:pt x="1408113" y="3765549"/>
                    </a:lnTo>
                    <a:lnTo>
                      <a:pt x="877888" y="3884611"/>
                    </a:lnTo>
                    <a:lnTo>
                      <a:pt x="549275" y="3805236"/>
                    </a:lnTo>
                    <a:lnTo>
                      <a:pt x="549275" y="3805236"/>
                    </a:lnTo>
                    <a:lnTo>
                      <a:pt x="465138" y="3609974"/>
                    </a:lnTo>
                    <a:close/>
                    <a:moveTo>
                      <a:pt x="398463" y="2805111"/>
                    </a:moveTo>
                    <a:lnTo>
                      <a:pt x="922338" y="2922586"/>
                    </a:lnTo>
                    <a:lnTo>
                      <a:pt x="425450" y="3073398"/>
                    </a:lnTo>
                    <a:lnTo>
                      <a:pt x="333376" y="3008311"/>
                    </a:lnTo>
                    <a:lnTo>
                      <a:pt x="333375" y="3008311"/>
                    </a:lnTo>
                    <a:lnTo>
                      <a:pt x="320675" y="2890836"/>
                    </a:lnTo>
                    <a:close/>
                    <a:moveTo>
                      <a:pt x="1624013" y="0"/>
                    </a:moveTo>
                    <a:lnTo>
                      <a:pt x="2527301" y="46037"/>
                    </a:lnTo>
                    <a:lnTo>
                      <a:pt x="2527301" y="46037"/>
                    </a:lnTo>
                    <a:lnTo>
                      <a:pt x="3246438" y="490536"/>
                    </a:lnTo>
                    <a:lnTo>
                      <a:pt x="3246439" y="490537"/>
                    </a:lnTo>
                    <a:lnTo>
                      <a:pt x="3606801" y="1157286"/>
                    </a:lnTo>
                    <a:lnTo>
                      <a:pt x="2172813" y="1122243"/>
                    </a:lnTo>
                    <a:lnTo>
                      <a:pt x="2172816" y="1122243"/>
                    </a:lnTo>
                    <a:lnTo>
                      <a:pt x="3606801" y="1157287"/>
                    </a:lnTo>
                    <a:lnTo>
                      <a:pt x="3686176" y="2033586"/>
                    </a:lnTo>
                    <a:lnTo>
                      <a:pt x="3684955" y="2032930"/>
                    </a:lnTo>
                    <a:lnTo>
                      <a:pt x="3685014" y="2033576"/>
                    </a:lnTo>
                    <a:lnTo>
                      <a:pt x="3686175" y="2033586"/>
                    </a:lnTo>
                    <a:lnTo>
                      <a:pt x="3685247" y="2036125"/>
                    </a:lnTo>
                    <a:lnTo>
                      <a:pt x="3686176" y="2046287"/>
                    </a:lnTo>
                    <a:lnTo>
                      <a:pt x="3463926" y="2660649"/>
                    </a:lnTo>
                    <a:lnTo>
                      <a:pt x="3022918" y="3282141"/>
                    </a:lnTo>
                    <a:lnTo>
                      <a:pt x="3673476" y="5008561"/>
                    </a:lnTo>
                    <a:lnTo>
                      <a:pt x="1531938" y="4381499"/>
                    </a:lnTo>
                    <a:lnTo>
                      <a:pt x="3008867" y="3275380"/>
                    </a:lnTo>
                    <a:lnTo>
                      <a:pt x="1531938" y="4381498"/>
                    </a:lnTo>
                    <a:lnTo>
                      <a:pt x="1531938" y="4190998"/>
                    </a:lnTo>
                    <a:lnTo>
                      <a:pt x="1408113" y="3765548"/>
                    </a:lnTo>
                    <a:lnTo>
                      <a:pt x="922338" y="2922586"/>
                    </a:lnTo>
                    <a:lnTo>
                      <a:pt x="398463" y="2805111"/>
                    </a:lnTo>
                    <a:lnTo>
                      <a:pt x="379413" y="2719386"/>
                    </a:lnTo>
                    <a:lnTo>
                      <a:pt x="379413" y="2719386"/>
                    </a:lnTo>
                    <a:lnTo>
                      <a:pt x="92075" y="2693986"/>
                    </a:lnTo>
                    <a:lnTo>
                      <a:pt x="0" y="2543174"/>
                    </a:lnTo>
                    <a:lnTo>
                      <a:pt x="922338" y="2033586"/>
                    </a:lnTo>
                    <a:lnTo>
                      <a:pt x="0" y="2543173"/>
                    </a:lnTo>
                    <a:lnTo>
                      <a:pt x="373063" y="2020886"/>
                    </a:lnTo>
                    <a:lnTo>
                      <a:pt x="542071" y="2024794"/>
                    </a:lnTo>
                    <a:lnTo>
                      <a:pt x="373063" y="2020886"/>
                    </a:lnTo>
                    <a:lnTo>
                      <a:pt x="360363" y="1836736"/>
                    </a:lnTo>
                    <a:lnTo>
                      <a:pt x="360362" y="1836736"/>
                    </a:lnTo>
                    <a:lnTo>
                      <a:pt x="320675" y="1622424"/>
                    </a:lnTo>
                    <a:lnTo>
                      <a:pt x="360362" y="1073149"/>
                    </a:lnTo>
                    <a:lnTo>
                      <a:pt x="360363" y="1073149"/>
                    </a:lnTo>
                    <a:lnTo>
                      <a:pt x="360368" y="1073149"/>
                    </a:lnTo>
                    <a:lnTo>
                      <a:pt x="1384488" y="1101207"/>
                    </a:lnTo>
                    <a:lnTo>
                      <a:pt x="1384489" y="1101207"/>
                    </a:lnTo>
                    <a:lnTo>
                      <a:pt x="1982780" y="1117599"/>
                    </a:lnTo>
                    <a:lnTo>
                      <a:pt x="1982788" y="1117599"/>
                    </a:lnTo>
                    <a:lnTo>
                      <a:pt x="1982788" y="1117600"/>
                    </a:lnTo>
                    <a:lnTo>
                      <a:pt x="2200275" y="2020886"/>
                    </a:lnTo>
                    <a:lnTo>
                      <a:pt x="2200276" y="2020886"/>
                    </a:lnTo>
                    <a:lnTo>
                      <a:pt x="1982788" y="1117599"/>
                    </a:lnTo>
                    <a:lnTo>
                      <a:pt x="2154238" y="1121789"/>
                    </a:lnTo>
                    <a:lnTo>
                      <a:pt x="2154238" y="1121789"/>
                    </a:lnTo>
                    <a:lnTo>
                      <a:pt x="1982788" y="1117599"/>
                    </a:lnTo>
                    <a:lnTo>
                      <a:pt x="1987388" y="1115316"/>
                    </a:lnTo>
                    <a:lnTo>
                      <a:pt x="1987387" y="1115316"/>
                    </a:lnTo>
                    <a:lnTo>
                      <a:pt x="1982788" y="1117598"/>
                    </a:lnTo>
                    <a:lnTo>
                      <a:pt x="1983993" y="1115228"/>
                    </a:lnTo>
                    <a:lnTo>
                      <a:pt x="1982011" y="1115177"/>
                    </a:lnTo>
                    <a:lnTo>
                      <a:pt x="1982788" y="1117598"/>
                    </a:lnTo>
                    <a:lnTo>
                      <a:pt x="1982788" y="1117598"/>
                    </a:lnTo>
                    <a:lnTo>
                      <a:pt x="1982788" y="1117598"/>
                    </a:lnTo>
                    <a:lnTo>
                      <a:pt x="1982788" y="1117599"/>
                    </a:lnTo>
                    <a:lnTo>
                      <a:pt x="1982787" y="1117598"/>
                    </a:lnTo>
                    <a:lnTo>
                      <a:pt x="1384418" y="1101205"/>
                    </a:lnTo>
                    <a:lnTo>
                      <a:pt x="1384400" y="1101204"/>
                    </a:lnTo>
                    <a:lnTo>
                      <a:pt x="360701" y="1073157"/>
                    </a:lnTo>
                    <a:lnTo>
                      <a:pt x="360363" y="1073149"/>
                    </a:lnTo>
                    <a:lnTo>
                      <a:pt x="360364" y="1073148"/>
                    </a:lnTo>
                    <a:lnTo>
                      <a:pt x="360363" y="1073148"/>
                    </a:lnTo>
                    <a:lnTo>
                      <a:pt x="811213" y="398462"/>
                    </a:lnTo>
                    <a:lnTo>
                      <a:pt x="811213" y="398462"/>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noAutofit/>
              </a:bodyPr>
              <a:lstStyle/>
              <a:p>
                <a:endParaRPr altLang="en-US" lang="zh-CN"/>
              </a:p>
            </p:txBody>
          </p:sp>
          <p:sp>
            <p:nvSpPr>
              <p:cNvPr id="7" name="Freeform 89"/>
              <p:cNvSpPr/>
              <p:nvPr/>
            </p:nvSpPr>
            <p:spPr bwMode="auto">
              <a:xfrm>
                <a:off x="7850188" y="1575948"/>
                <a:ext cx="3246438" cy="1157287"/>
              </a:xfrm>
              <a:custGeom>
                <a:gdLst>
                  <a:gd fmla="*/ 0 w 2045" name="T0"/>
                  <a:gd fmla="*/ 676 h 729" name="T1"/>
                  <a:gd fmla="*/ 2045 w 2045" name="T2"/>
                  <a:gd fmla="*/ 729 h 729" name="T3"/>
                  <a:gd fmla="*/ 1818 w 2045" name="T4"/>
                  <a:gd fmla="*/ 309 h 729" name="T5"/>
                  <a:gd fmla="*/ 1365 w 2045" name="T6"/>
                  <a:gd fmla="*/ 29 h 729" name="T7"/>
                  <a:gd fmla="*/ 796 w 2045" name="T8"/>
                  <a:gd fmla="*/ 0 h 729" name="T9"/>
                  <a:gd fmla="*/ 284 w 2045" name="T10"/>
                  <a:gd fmla="*/ 251 h 729" name="T11"/>
                  <a:gd fmla="*/ 0 w 2045" name="T12"/>
                  <a:gd fmla="*/ 676 h 729" name="T13"/>
                </a:gdLst>
                <a:cxnLst>
                  <a:cxn ang="0">
                    <a:pos x="T0" y="T1"/>
                  </a:cxn>
                  <a:cxn ang="0">
                    <a:pos x="T2" y="T3"/>
                  </a:cxn>
                  <a:cxn ang="0">
                    <a:pos x="T4" y="T5"/>
                  </a:cxn>
                  <a:cxn ang="0">
                    <a:pos x="T6" y="T7"/>
                  </a:cxn>
                  <a:cxn ang="0">
                    <a:pos x="T8" y="T9"/>
                  </a:cxn>
                  <a:cxn ang="0">
                    <a:pos x="T10" y="T11"/>
                  </a:cxn>
                  <a:cxn ang="0">
                    <a:pos x="T12" y="T13"/>
                  </a:cxn>
                </a:cxnLst>
                <a:rect b="b" l="0" r="r" t="0"/>
                <a:pathLst>
                  <a:path h="729" w="2045">
                    <a:moveTo>
                      <a:pt x="0" y="676"/>
                    </a:moveTo>
                    <a:lnTo>
                      <a:pt x="2045" y="729"/>
                    </a:lnTo>
                    <a:lnTo>
                      <a:pt x="1818" y="309"/>
                    </a:lnTo>
                    <a:lnTo>
                      <a:pt x="1365" y="29"/>
                    </a:lnTo>
                    <a:lnTo>
                      <a:pt x="796" y="0"/>
                    </a:lnTo>
                    <a:lnTo>
                      <a:pt x="284" y="251"/>
                    </a:lnTo>
                    <a:lnTo>
                      <a:pt x="0" y="676"/>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 name="Freeform 90"/>
              <p:cNvSpPr/>
              <p:nvPr/>
            </p:nvSpPr>
            <p:spPr bwMode="auto">
              <a:xfrm>
                <a:off x="7850188" y="1575948"/>
                <a:ext cx="3246438" cy="1157287"/>
              </a:xfrm>
              <a:custGeom>
                <a:gdLst>
                  <a:gd fmla="*/ 0 w 2045" name="T0"/>
                  <a:gd fmla="*/ 676 h 729" name="T1"/>
                  <a:gd fmla="*/ 2045 w 2045" name="T2"/>
                  <a:gd fmla="*/ 729 h 729" name="T3"/>
                  <a:gd fmla="*/ 1818 w 2045" name="T4"/>
                  <a:gd fmla="*/ 309 h 729" name="T5"/>
                  <a:gd fmla="*/ 1365 w 2045" name="T6"/>
                  <a:gd fmla="*/ 29 h 729" name="T7"/>
                  <a:gd fmla="*/ 796 w 2045" name="T8"/>
                  <a:gd fmla="*/ 0 h 729" name="T9"/>
                  <a:gd fmla="*/ 284 w 2045" name="T10"/>
                  <a:gd fmla="*/ 251 h 729" name="T11"/>
                  <a:gd fmla="*/ 0 w 2045" name="T12"/>
                  <a:gd fmla="*/ 676 h 729" name="T13"/>
                </a:gdLst>
                <a:cxnLst>
                  <a:cxn ang="0">
                    <a:pos x="T0" y="T1"/>
                  </a:cxn>
                  <a:cxn ang="0">
                    <a:pos x="T2" y="T3"/>
                  </a:cxn>
                  <a:cxn ang="0">
                    <a:pos x="T4" y="T5"/>
                  </a:cxn>
                  <a:cxn ang="0">
                    <a:pos x="T6" y="T7"/>
                  </a:cxn>
                  <a:cxn ang="0">
                    <a:pos x="T8" y="T9"/>
                  </a:cxn>
                  <a:cxn ang="0">
                    <a:pos x="T10" y="T11"/>
                  </a:cxn>
                  <a:cxn ang="0">
                    <a:pos x="T12" y="T13"/>
                  </a:cxn>
                </a:cxnLst>
                <a:rect b="b" l="0" r="r" t="0"/>
                <a:pathLst>
                  <a:path h="729" w="2045">
                    <a:moveTo>
                      <a:pt x="0" y="676"/>
                    </a:moveTo>
                    <a:lnTo>
                      <a:pt x="2045" y="729"/>
                    </a:lnTo>
                    <a:lnTo>
                      <a:pt x="1818" y="309"/>
                    </a:lnTo>
                    <a:lnTo>
                      <a:pt x="1365" y="29"/>
                    </a:lnTo>
                    <a:lnTo>
                      <a:pt x="796" y="0"/>
                    </a:lnTo>
                    <a:lnTo>
                      <a:pt x="284" y="251"/>
                    </a:lnTo>
                    <a:lnTo>
                      <a:pt x="0" y="676"/>
                    </a:lnTo>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91"/>
              <p:cNvSpPr/>
              <p:nvPr/>
            </p:nvSpPr>
            <p:spPr bwMode="auto">
              <a:xfrm>
                <a:off x="7850188" y="1974410"/>
                <a:ext cx="1622425" cy="719137"/>
              </a:xfrm>
              <a:custGeom>
                <a:gdLst>
                  <a:gd fmla="*/ 284 w 1022" name="T0"/>
                  <a:gd fmla="*/ 0 h 453" name="T1"/>
                  <a:gd fmla="*/ 1022 w 1022" name="T2"/>
                  <a:gd fmla="*/ 453 h 453" name="T3"/>
                  <a:gd fmla="*/ 0 w 1022" name="T4"/>
                  <a:gd fmla="*/ 425 h 453" name="T5"/>
                  <a:gd fmla="*/ 284 w 1022" name="T6"/>
                  <a:gd fmla="*/ 0 h 453" name="T7"/>
                </a:gdLst>
                <a:cxnLst>
                  <a:cxn ang="0">
                    <a:pos x="T0" y="T1"/>
                  </a:cxn>
                  <a:cxn ang="0">
                    <a:pos x="T2" y="T3"/>
                  </a:cxn>
                  <a:cxn ang="0">
                    <a:pos x="T4" y="T5"/>
                  </a:cxn>
                  <a:cxn ang="0">
                    <a:pos x="T6" y="T7"/>
                  </a:cxn>
                </a:cxnLst>
                <a:rect b="b" l="0" r="r" t="0"/>
                <a:pathLst>
                  <a:path h="452" w="1022">
                    <a:moveTo>
                      <a:pt x="284" y="0"/>
                    </a:moveTo>
                    <a:lnTo>
                      <a:pt x="1022" y="453"/>
                    </a:lnTo>
                    <a:lnTo>
                      <a:pt x="0" y="425"/>
                    </a:lnTo>
                    <a:lnTo>
                      <a:pt x="284" y="0"/>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92"/>
              <p:cNvSpPr/>
              <p:nvPr/>
            </p:nvSpPr>
            <p:spPr bwMode="auto">
              <a:xfrm>
                <a:off x="7850188" y="1974410"/>
                <a:ext cx="1622425" cy="719137"/>
              </a:xfrm>
              <a:custGeom>
                <a:gdLst>
                  <a:gd fmla="*/ 284 w 1022" name="T0"/>
                  <a:gd fmla="*/ 0 h 453" name="T1"/>
                  <a:gd fmla="*/ 1022 w 1022" name="T2"/>
                  <a:gd fmla="*/ 453 h 453" name="T3"/>
                  <a:gd fmla="*/ 0 w 1022" name="T4"/>
                  <a:gd fmla="*/ 425 h 453" name="T5"/>
                  <a:gd fmla="*/ 284 w 1022" name="T6"/>
                  <a:gd fmla="*/ 0 h 453" name="T7"/>
                </a:gdLst>
                <a:cxnLst>
                  <a:cxn ang="0">
                    <a:pos x="T0" y="T1"/>
                  </a:cxn>
                  <a:cxn ang="0">
                    <a:pos x="T2" y="T3"/>
                  </a:cxn>
                  <a:cxn ang="0">
                    <a:pos x="T4" y="T5"/>
                  </a:cxn>
                  <a:cxn ang="0">
                    <a:pos x="T6" y="T7"/>
                  </a:cxn>
                </a:cxnLst>
                <a:rect b="b" l="0" r="r" t="0"/>
                <a:pathLst>
                  <a:path h="452" w="1022">
                    <a:moveTo>
                      <a:pt x="284" y="0"/>
                    </a:moveTo>
                    <a:lnTo>
                      <a:pt x="1022" y="453"/>
                    </a:lnTo>
                    <a:lnTo>
                      <a:pt x="0" y="425"/>
                    </a:lnTo>
                    <a:lnTo>
                      <a:pt x="284" y="0"/>
                    </a:lnTo>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93"/>
              <p:cNvSpPr/>
              <p:nvPr/>
            </p:nvSpPr>
            <p:spPr bwMode="auto">
              <a:xfrm>
                <a:off x="9472613" y="2066485"/>
                <a:ext cx="1624013" cy="666750"/>
              </a:xfrm>
              <a:custGeom>
                <a:gdLst>
                  <a:gd fmla="*/ 1023 w 1023" name="T0"/>
                  <a:gd fmla="*/ 420 h 420" name="T1"/>
                  <a:gd fmla="*/ 0 w 1023" name="T2"/>
                  <a:gd fmla="*/ 395 h 420" name="T3"/>
                  <a:gd fmla="*/ 796 w 1023" name="T4"/>
                  <a:gd fmla="*/ 0 h 420" name="T5"/>
                  <a:gd fmla="*/ 1023 w 1023" name="T6"/>
                  <a:gd fmla="*/ 420 h 420" name="T7"/>
                </a:gdLst>
                <a:cxnLst>
                  <a:cxn ang="0">
                    <a:pos x="T0" y="T1"/>
                  </a:cxn>
                  <a:cxn ang="0">
                    <a:pos x="T2" y="T3"/>
                  </a:cxn>
                  <a:cxn ang="0">
                    <a:pos x="T4" y="T5"/>
                  </a:cxn>
                  <a:cxn ang="0">
                    <a:pos x="T6" y="T7"/>
                  </a:cxn>
                </a:cxnLst>
                <a:rect b="b" l="0" r="r" t="0"/>
                <a:pathLst>
                  <a:path h="420" w="1023">
                    <a:moveTo>
                      <a:pt x="1023" y="420"/>
                    </a:moveTo>
                    <a:lnTo>
                      <a:pt x="0" y="395"/>
                    </a:lnTo>
                    <a:lnTo>
                      <a:pt x="796" y="0"/>
                    </a:lnTo>
                    <a:lnTo>
                      <a:pt x="1023" y="420"/>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94"/>
              <p:cNvSpPr/>
              <p:nvPr/>
            </p:nvSpPr>
            <p:spPr bwMode="auto">
              <a:xfrm>
                <a:off x="9472613" y="2066485"/>
                <a:ext cx="1624013" cy="666750"/>
              </a:xfrm>
              <a:custGeom>
                <a:gdLst>
                  <a:gd fmla="*/ 1023 w 1023" name="T0"/>
                  <a:gd fmla="*/ 420 h 420" name="T1"/>
                  <a:gd fmla="*/ 0 w 1023" name="T2"/>
                  <a:gd fmla="*/ 395 h 420" name="T3"/>
                  <a:gd fmla="*/ 796 w 1023" name="T4"/>
                  <a:gd fmla="*/ 0 h 420" name="T5"/>
                  <a:gd fmla="*/ 1023 w 1023" name="T6"/>
                  <a:gd fmla="*/ 420 h 420" name="T7"/>
                </a:gdLst>
                <a:cxnLst>
                  <a:cxn ang="0">
                    <a:pos x="T0" y="T1"/>
                  </a:cxn>
                  <a:cxn ang="0">
                    <a:pos x="T2" y="T3"/>
                  </a:cxn>
                  <a:cxn ang="0">
                    <a:pos x="T4" y="T5"/>
                  </a:cxn>
                  <a:cxn ang="0">
                    <a:pos x="T6" y="T7"/>
                  </a:cxn>
                </a:cxnLst>
                <a:rect b="b" l="0" r="r" t="0"/>
                <a:pathLst>
                  <a:path h="420" w="1023">
                    <a:moveTo>
                      <a:pt x="1023" y="420"/>
                    </a:moveTo>
                    <a:lnTo>
                      <a:pt x="0" y="395"/>
                    </a:lnTo>
                    <a:lnTo>
                      <a:pt x="796" y="0"/>
                    </a:lnTo>
                    <a:lnTo>
                      <a:pt x="1023" y="420"/>
                    </a:lnTo>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95"/>
              <p:cNvSpPr/>
              <p:nvPr/>
            </p:nvSpPr>
            <p:spPr bwMode="auto">
              <a:xfrm>
                <a:off x="9472613" y="1621985"/>
                <a:ext cx="1263650" cy="1071562"/>
              </a:xfrm>
              <a:custGeom>
                <a:gdLst>
                  <a:gd fmla="*/ 343 w 796" name="T0"/>
                  <a:gd fmla="*/ 0 h 675" name="T1"/>
                  <a:gd fmla="*/ 0 w 796" name="T2"/>
                  <a:gd fmla="*/ 675 h 675" name="T3"/>
                  <a:gd fmla="*/ 796 w 796" name="T4"/>
                  <a:gd fmla="*/ 280 h 675" name="T5"/>
                  <a:gd fmla="*/ 343 w 796" name="T6"/>
                  <a:gd fmla="*/ 0 h 675" name="T7"/>
                </a:gdLst>
                <a:cxnLst>
                  <a:cxn ang="0">
                    <a:pos x="T0" y="T1"/>
                  </a:cxn>
                  <a:cxn ang="0">
                    <a:pos x="T2" y="T3"/>
                  </a:cxn>
                  <a:cxn ang="0">
                    <a:pos x="T4" y="T5"/>
                  </a:cxn>
                  <a:cxn ang="0">
                    <a:pos x="T6" y="T7"/>
                  </a:cxn>
                </a:cxnLst>
                <a:rect b="b" l="0" r="r" t="0"/>
                <a:pathLst>
                  <a:path h="675" w="796">
                    <a:moveTo>
                      <a:pt x="343" y="0"/>
                    </a:moveTo>
                    <a:lnTo>
                      <a:pt x="0" y="675"/>
                    </a:lnTo>
                    <a:lnTo>
                      <a:pt x="796" y="280"/>
                    </a:lnTo>
                    <a:lnTo>
                      <a:pt x="343" y="0"/>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96"/>
              <p:cNvSpPr/>
              <p:nvPr/>
            </p:nvSpPr>
            <p:spPr bwMode="auto">
              <a:xfrm>
                <a:off x="8301038" y="1575948"/>
                <a:ext cx="1171575" cy="1117600"/>
              </a:xfrm>
              <a:custGeom>
                <a:gdLst>
                  <a:gd fmla="*/ 512 w 738" name="T0"/>
                  <a:gd fmla="*/ 0 h 704" name="T1"/>
                  <a:gd fmla="*/ 738 w 738" name="T2"/>
                  <a:gd fmla="*/ 704 h 704" name="T3"/>
                  <a:gd fmla="*/ 0 w 738" name="T4"/>
                  <a:gd fmla="*/ 251 h 704" name="T5"/>
                  <a:gd fmla="*/ 512 w 738" name="T6"/>
                  <a:gd fmla="*/ 0 h 704" name="T7"/>
                </a:gdLst>
                <a:cxnLst>
                  <a:cxn ang="0">
                    <a:pos x="T0" y="T1"/>
                  </a:cxn>
                  <a:cxn ang="0">
                    <a:pos x="T2" y="T3"/>
                  </a:cxn>
                  <a:cxn ang="0">
                    <a:pos x="T4" y="T5"/>
                  </a:cxn>
                  <a:cxn ang="0">
                    <a:pos x="T6" y="T7"/>
                  </a:cxn>
                </a:cxnLst>
                <a:rect b="b" l="0" r="r" t="0"/>
                <a:pathLst>
                  <a:path h="704" w="738">
                    <a:moveTo>
                      <a:pt x="512" y="0"/>
                    </a:moveTo>
                    <a:lnTo>
                      <a:pt x="738" y="704"/>
                    </a:lnTo>
                    <a:lnTo>
                      <a:pt x="0" y="251"/>
                    </a:lnTo>
                    <a:lnTo>
                      <a:pt x="512" y="0"/>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97"/>
              <p:cNvSpPr/>
              <p:nvPr/>
            </p:nvSpPr>
            <p:spPr bwMode="auto">
              <a:xfrm>
                <a:off x="9472613" y="2693548"/>
                <a:ext cx="1703388" cy="2171700"/>
              </a:xfrm>
              <a:custGeom>
                <a:gdLst>
                  <a:gd fmla="*/ 652 w 1073" name="T0"/>
                  <a:gd fmla="*/ 1368 h 1368" name="T1"/>
                  <a:gd fmla="*/ 137 w 1073" name="T2"/>
                  <a:gd fmla="*/ 569 h 1368" name="T3"/>
                  <a:gd fmla="*/ 0 w 1073" name="T4"/>
                  <a:gd fmla="*/ 0 h 1368" name="T5"/>
                  <a:gd fmla="*/ 1023 w 1073" name="T6"/>
                  <a:gd fmla="*/ 38 h 1368" name="T7"/>
                  <a:gd fmla="*/ 1073 w 1073" name="T8"/>
                  <a:gd fmla="*/ 585 h 1368" name="T9"/>
                  <a:gd fmla="*/ 933 w 1073" name="T10"/>
                  <a:gd fmla="*/ 972 h 1368" name="T11"/>
                  <a:gd fmla="*/ 652 w 1073" name="T12"/>
                  <a:gd fmla="*/ 1368 h 1368" name="T13"/>
                </a:gdLst>
                <a:cxnLst>
                  <a:cxn ang="0">
                    <a:pos x="T0" y="T1"/>
                  </a:cxn>
                  <a:cxn ang="0">
                    <a:pos x="T2" y="T3"/>
                  </a:cxn>
                  <a:cxn ang="0">
                    <a:pos x="T4" y="T5"/>
                  </a:cxn>
                  <a:cxn ang="0">
                    <a:pos x="T6" y="T7"/>
                  </a:cxn>
                  <a:cxn ang="0">
                    <a:pos x="T8" y="T9"/>
                  </a:cxn>
                  <a:cxn ang="0">
                    <a:pos x="T10" y="T11"/>
                  </a:cxn>
                  <a:cxn ang="0">
                    <a:pos x="T12" y="T13"/>
                  </a:cxn>
                </a:cxnLst>
                <a:rect b="b" l="0" r="r" t="0"/>
                <a:pathLst>
                  <a:path h="1368" w="1073">
                    <a:moveTo>
                      <a:pt x="652" y="1368"/>
                    </a:moveTo>
                    <a:lnTo>
                      <a:pt x="137" y="569"/>
                    </a:lnTo>
                    <a:lnTo>
                      <a:pt x="0" y="0"/>
                    </a:lnTo>
                    <a:lnTo>
                      <a:pt x="1023" y="38"/>
                    </a:lnTo>
                    <a:lnTo>
                      <a:pt x="1073" y="585"/>
                    </a:lnTo>
                    <a:lnTo>
                      <a:pt x="933" y="972"/>
                    </a:lnTo>
                    <a:lnTo>
                      <a:pt x="652" y="1368"/>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98"/>
              <p:cNvSpPr/>
              <p:nvPr/>
            </p:nvSpPr>
            <p:spPr bwMode="auto">
              <a:xfrm>
                <a:off x="9472613" y="2693548"/>
                <a:ext cx="1703388" cy="2171700"/>
              </a:xfrm>
              <a:custGeom>
                <a:gdLst>
                  <a:gd fmla="*/ 652 w 1073" name="T0"/>
                  <a:gd fmla="*/ 1368 h 1368" name="T1"/>
                  <a:gd fmla="*/ 137 w 1073" name="T2"/>
                  <a:gd fmla="*/ 569 h 1368" name="T3"/>
                  <a:gd fmla="*/ 0 w 1073" name="T4"/>
                  <a:gd fmla="*/ 0 h 1368" name="T5"/>
                  <a:gd fmla="*/ 1023 w 1073" name="T6"/>
                  <a:gd fmla="*/ 38 h 1368" name="T7"/>
                  <a:gd fmla="*/ 1073 w 1073" name="T8"/>
                  <a:gd fmla="*/ 585 h 1368" name="T9"/>
                  <a:gd fmla="*/ 933 w 1073" name="T10"/>
                  <a:gd fmla="*/ 972 h 1368" name="T11"/>
                  <a:gd fmla="*/ 652 w 1073" name="T12"/>
                  <a:gd fmla="*/ 1368 h 1368" name="T13"/>
                </a:gdLst>
                <a:cxnLst>
                  <a:cxn ang="0">
                    <a:pos x="T0" y="T1"/>
                  </a:cxn>
                  <a:cxn ang="0">
                    <a:pos x="T2" y="T3"/>
                  </a:cxn>
                  <a:cxn ang="0">
                    <a:pos x="T4" y="T5"/>
                  </a:cxn>
                  <a:cxn ang="0">
                    <a:pos x="T6" y="T7"/>
                  </a:cxn>
                  <a:cxn ang="0">
                    <a:pos x="T8" y="T9"/>
                  </a:cxn>
                  <a:cxn ang="0">
                    <a:pos x="T10" y="T11"/>
                  </a:cxn>
                  <a:cxn ang="0">
                    <a:pos x="T12" y="T13"/>
                  </a:cxn>
                </a:cxnLst>
                <a:rect b="b" l="0" r="r" t="0"/>
                <a:pathLst>
                  <a:path h="1368" w="1073">
                    <a:moveTo>
                      <a:pt x="652" y="1368"/>
                    </a:moveTo>
                    <a:lnTo>
                      <a:pt x="137" y="569"/>
                    </a:lnTo>
                    <a:lnTo>
                      <a:pt x="0" y="0"/>
                    </a:lnTo>
                    <a:lnTo>
                      <a:pt x="1023" y="38"/>
                    </a:lnTo>
                    <a:lnTo>
                      <a:pt x="1073" y="585"/>
                    </a:lnTo>
                    <a:lnTo>
                      <a:pt x="933" y="972"/>
                    </a:lnTo>
                    <a:lnTo>
                      <a:pt x="652" y="1368"/>
                    </a:lnTo>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99"/>
              <p:cNvSpPr/>
              <p:nvPr/>
            </p:nvSpPr>
            <p:spPr bwMode="auto">
              <a:xfrm>
                <a:off x="9472613" y="2693548"/>
                <a:ext cx="1703388" cy="915987"/>
              </a:xfrm>
              <a:custGeom>
                <a:gdLst>
                  <a:gd fmla="*/ 0 w 1073" name="T0"/>
                  <a:gd fmla="*/ 0 h 577" name="T1"/>
                  <a:gd fmla="*/ 1073 w 1073" name="T2"/>
                  <a:gd fmla="*/ 577 h 577" name="T3"/>
                  <a:gd fmla="*/ 1023 w 1073" name="T4"/>
                  <a:gd fmla="*/ 25 h 577" name="T5"/>
                  <a:gd fmla="*/ 0 w 1073" name="T6"/>
                  <a:gd fmla="*/ 0 h 577" name="T7"/>
                </a:gdLst>
                <a:cxnLst>
                  <a:cxn ang="0">
                    <a:pos x="T0" y="T1"/>
                  </a:cxn>
                  <a:cxn ang="0">
                    <a:pos x="T2" y="T3"/>
                  </a:cxn>
                  <a:cxn ang="0">
                    <a:pos x="T4" y="T5"/>
                  </a:cxn>
                  <a:cxn ang="0">
                    <a:pos x="T6" y="T7"/>
                  </a:cxn>
                </a:cxnLst>
                <a:rect b="b" l="0" r="r" t="0"/>
                <a:pathLst>
                  <a:path h="577" w="1073">
                    <a:moveTo>
                      <a:pt x="0" y="0"/>
                    </a:moveTo>
                    <a:lnTo>
                      <a:pt x="1073" y="577"/>
                    </a:lnTo>
                    <a:lnTo>
                      <a:pt x="1023" y="25"/>
                    </a:lnTo>
                    <a:lnTo>
                      <a:pt x="0" y="0"/>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00"/>
              <p:cNvSpPr/>
              <p:nvPr/>
            </p:nvSpPr>
            <p:spPr bwMode="auto">
              <a:xfrm>
                <a:off x="9472613" y="2693548"/>
                <a:ext cx="1703388" cy="915987"/>
              </a:xfrm>
              <a:custGeom>
                <a:gdLst>
                  <a:gd fmla="*/ 0 w 1073" name="T0"/>
                  <a:gd fmla="*/ 0 h 577" name="T1"/>
                  <a:gd fmla="*/ 1073 w 1073" name="T2"/>
                  <a:gd fmla="*/ 577 h 577" name="T3"/>
                  <a:gd fmla="*/ 1023 w 1073" name="T4"/>
                  <a:gd fmla="*/ 25 h 577" name="T5"/>
                  <a:gd fmla="*/ 0 w 1073" name="T6"/>
                  <a:gd fmla="*/ 0 h 577" name="T7"/>
                </a:gdLst>
                <a:cxnLst>
                  <a:cxn ang="0">
                    <a:pos x="T0" y="T1"/>
                  </a:cxn>
                  <a:cxn ang="0">
                    <a:pos x="T2" y="T3"/>
                  </a:cxn>
                  <a:cxn ang="0">
                    <a:pos x="T4" y="T5"/>
                  </a:cxn>
                  <a:cxn ang="0">
                    <a:pos x="T6" y="T7"/>
                  </a:cxn>
                </a:cxnLst>
                <a:rect b="b" l="0" r="r" t="0"/>
                <a:pathLst>
                  <a:path h="577" w="1073">
                    <a:moveTo>
                      <a:pt x="0" y="0"/>
                    </a:moveTo>
                    <a:lnTo>
                      <a:pt x="1073" y="577"/>
                    </a:lnTo>
                    <a:lnTo>
                      <a:pt x="1023" y="25"/>
                    </a:lnTo>
                    <a:lnTo>
                      <a:pt x="0" y="0"/>
                    </a:lnTo>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101"/>
              <p:cNvSpPr/>
              <p:nvPr/>
            </p:nvSpPr>
            <p:spPr bwMode="auto">
              <a:xfrm>
                <a:off x="9690100" y="3596835"/>
                <a:ext cx="1485900" cy="1247775"/>
              </a:xfrm>
              <a:custGeom>
                <a:gdLst>
                  <a:gd fmla="*/ 0 w 936" name="T0"/>
                  <a:gd fmla="*/ 0 h 786" name="T1"/>
                  <a:gd fmla="*/ 515 w 936" name="T2"/>
                  <a:gd fmla="*/ 786 h 786" name="T3"/>
                  <a:gd fmla="*/ 796 w 936" name="T4"/>
                  <a:gd fmla="*/ 391 h 786" name="T5"/>
                  <a:gd fmla="*/ 936 w 936" name="T6"/>
                  <a:gd fmla="*/ 8 h 786" name="T7"/>
                  <a:gd fmla="*/ 0 w 936" name="T8"/>
                  <a:gd fmla="*/ 0 h 786" name="T9"/>
                </a:gdLst>
                <a:cxnLst>
                  <a:cxn ang="0">
                    <a:pos x="T0" y="T1"/>
                  </a:cxn>
                  <a:cxn ang="0">
                    <a:pos x="T2" y="T3"/>
                  </a:cxn>
                  <a:cxn ang="0">
                    <a:pos x="T4" y="T5"/>
                  </a:cxn>
                  <a:cxn ang="0">
                    <a:pos x="T6" y="T7"/>
                  </a:cxn>
                  <a:cxn ang="0">
                    <a:pos x="T8" y="T9"/>
                  </a:cxn>
                </a:cxnLst>
                <a:rect b="b" l="0" r="r" t="0"/>
                <a:pathLst>
                  <a:path h="786" w="936">
                    <a:moveTo>
                      <a:pt x="0" y="0"/>
                    </a:moveTo>
                    <a:lnTo>
                      <a:pt x="515" y="786"/>
                    </a:lnTo>
                    <a:lnTo>
                      <a:pt x="796" y="391"/>
                    </a:lnTo>
                    <a:lnTo>
                      <a:pt x="936" y="8"/>
                    </a:lnTo>
                    <a:lnTo>
                      <a:pt x="0" y="0"/>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02"/>
              <p:cNvSpPr/>
              <p:nvPr/>
            </p:nvSpPr>
            <p:spPr bwMode="auto">
              <a:xfrm>
                <a:off x="9690100" y="3596835"/>
                <a:ext cx="1243013" cy="1247775"/>
              </a:xfrm>
              <a:custGeom>
                <a:gdLst>
                  <a:gd fmla="*/ 783 w 783" name="T0"/>
                  <a:gd fmla="*/ 408 h 786" name="T1"/>
                  <a:gd fmla="*/ 0 w 783" name="T2"/>
                  <a:gd fmla="*/ 0 h 786" name="T3"/>
                  <a:gd fmla="*/ 515 w 783" name="T4"/>
                  <a:gd fmla="*/ 786 h 786" name="T5"/>
                  <a:gd fmla="*/ 783 w 783" name="T6"/>
                  <a:gd fmla="*/ 408 h 786" name="T7"/>
                </a:gdLst>
                <a:cxnLst>
                  <a:cxn ang="0">
                    <a:pos x="T0" y="T1"/>
                  </a:cxn>
                  <a:cxn ang="0">
                    <a:pos x="T2" y="T3"/>
                  </a:cxn>
                  <a:cxn ang="0">
                    <a:pos x="T4" y="T5"/>
                  </a:cxn>
                  <a:cxn ang="0">
                    <a:pos x="T6" y="T7"/>
                  </a:cxn>
                </a:cxnLst>
                <a:rect b="b" l="0" r="r" t="0"/>
                <a:pathLst>
                  <a:path h="786" w="783">
                    <a:moveTo>
                      <a:pt x="783" y="408"/>
                    </a:moveTo>
                    <a:lnTo>
                      <a:pt x="0" y="0"/>
                    </a:lnTo>
                    <a:lnTo>
                      <a:pt x="515" y="786"/>
                    </a:lnTo>
                    <a:lnTo>
                      <a:pt x="783" y="408"/>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103"/>
              <p:cNvSpPr/>
              <p:nvPr/>
            </p:nvSpPr>
            <p:spPr bwMode="auto">
              <a:xfrm>
                <a:off x="7810500" y="2649098"/>
                <a:ext cx="1879600" cy="960437"/>
              </a:xfrm>
              <a:custGeom>
                <a:gdLst>
                  <a:gd fmla="*/ 25 w 1184" name="T0"/>
                  <a:gd fmla="*/ 481 h 605" name="T1"/>
                  <a:gd fmla="*/ 379 w 1184" name="T2"/>
                  <a:gd fmla="*/ 605 h 605" name="T3"/>
                  <a:gd fmla="*/ 1184 w 1184" name="T4"/>
                  <a:gd fmla="*/ 597 h 605" name="T5"/>
                  <a:gd fmla="*/ 1047 w 1184" name="T6"/>
                  <a:gd fmla="*/ 28 h 605" name="T7"/>
                  <a:gd fmla="*/ 25 w 1184" name="T8"/>
                  <a:gd fmla="*/ 0 h 605" name="T9"/>
                  <a:gd fmla="*/ 0 w 1184" name="T10"/>
                  <a:gd fmla="*/ 346 h 605" name="T11"/>
                  <a:gd fmla="*/ 25 w 1184" name="T12"/>
                  <a:gd fmla="*/ 481 h 605" name="T13"/>
                </a:gdLst>
                <a:cxnLst>
                  <a:cxn ang="0">
                    <a:pos x="T0" y="T1"/>
                  </a:cxn>
                  <a:cxn ang="0">
                    <a:pos x="T2" y="T3"/>
                  </a:cxn>
                  <a:cxn ang="0">
                    <a:pos x="T4" y="T5"/>
                  </a:cxn>
                  <a:cxn ang="0">
                    <a:pos x="T6" y="T7"/>
                  </a:cxn>
                  <a:cxn ang="0">
                    <a:pos x="T8" y="T9"/>
                  </a:cxn>
                  <a:cxn ang="0">
                    <a:pos x="T10" y="T11"/>
                  </a:cxn>
                  <a:cxn ang="0">
                    <a:pos x="T12" y="T13"/>
                  </a:cxn>
                </a:cxnLst>
                <a:rect b="b" l="0" r="r" t="0"/>
                <a:pathLst>
                  <a:path h="605" w="1184">
                    <a:moveTo>
                      <a:pt x="25" y="481"/>
                    </a:moveTo>
                    <a:lnTo>
                      <a:pt x="379" y="605"/>
                    </a:lnTo>
                    <a:lnTo>
                      <a:pt x="1184" y="597"/>
                    </a:lnTo>
                    <a:lnTo>
                      <a:pt x="1047" y="28"/>
                    </a:lnTo>
                    <a:lnTo>
                      <a:pt x="25" y="0"/>
                    </a:lnTo>
                    <a:lnTo>
                      <a:pt x="0" y="346"/>
                    </a:lnTo>
                    <a:lnTo>
                      <a:pt x="25" y="481"/>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104"/>
              <p:cNvSpPr/>
              <p:nvPr/>
            </p:nvSpPr>
            <p:spPr bwMode="auto">
              <a:xfrm>
                <a:off x="7810500" y="2649098"/>
                <a:ext cx="1879600" cy="960437"/>
              </a:xfrm>
              <a:custGeom>
                <a:gdLst>
                  <a:gd fmla="*/ 25 w 1184" name="T0"/>
                  <a:gd fmla="*/ 481 h 605" name="T1"/>
                  <a:gd fmla="*/ 379 w 1184" name="T2"/>
                  <a:gd fmla="*/ 605 h 605" name="T3"/>
                  <a:gd fmla="*/ 1184 w 1184" name="T4"/>
                  <a:gd fmla="*/ 597 h 605" name="T5"/>
                  <a:gd fmla="*/ 1047 w 1184" name="T6"/>
                  <a:gd fmla="*/ 28 h 605" name="T7"/>
                  <a:gd fmla="*/ 25 w 1184" name="T8"/>
                  <a:gd fmla="*/ 0 h 605" name="T9"/>
                  <a:gd fmla="*/ 0 w 1184" name="T10"/>
                  <a:gd fmla="*/ 346 h 605" name="T11"/>
                  <a:gd fmla="*/ 25 w 1184" name="T12"/>
                  <a:gd fmla="*/ 481 h 605" name="T13"/>
                </a:gdLst>
                <a:cxnLst>
                  <a:cxn ang="0">
                    <a:pos x="T0" y="T1"/>
                  </a:cxn>
                  <a:cxn ang="0">
                    <a:pos x="T2" y="T3"/>
                  </a:cxn>
                  <a:cxn ang="0">
                    <a:pos x="T4" y="T5"/>
                  </a:cxn>
                  <a:cxn ang="0">
                    <a:pos x="T6" y="T7"/>
                  </a:cxn>
                  <a:cxn ang="0">
                    <a:pos x="T8" y="T9"/>
                  </a:cxn>
                  <a:cxn ang="0">
                    <a:pos x="T10" y="T11"/>
                  </a:cxn>
                  <a:cxn ang="0">
                    <a:pos x="T12" y="T13"/>
                  </a:cxn>
                </a:cxnLst>
                <a:rect b="b" l="0" r="r" t="0"/>
                <a:pathLst>
                  <a:path h="605" w="1184">
                    <a:moveTo>
                      <a:pt x="25" y="481"/>
                    </a:moveTo>
                    <a:lnTo>
                      <a:pt x="379" y="605"/>
                    </a:lnTo>
                    <a:lnTo>
                      <a:pt x="1184" y="597"/>
                    </a:lnTo>
                    <a:lnTo>
                      <a:pt x="1047" y="28"/>
                    </a:lnTo>
                    <a:lnTo>
                      <a:pt x="25" y="0"/>
                    </a:lnTo>
                    <a:lnTo>
                      <a:pt x="0" y="346"/>
                    </a:lnTo>
                    <a:lnTo>
                      <a:pt x="25" y="481"/>
                    </a:lnTo>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105"/>
              <p:cNvSpPr/>
              <p:nvPr/>
            </p:nvSpPr>
            <p:spPr bwMode="auto">
              <a:xfrm>
                <a:off x="7850188" y="2649098"/>
                <a:ext cx="635000" cy="960437"/>
              </a:xfrm>
              <a:custGeom>
                <a:gdLst>
                  <a:gd fmla="*/ 354 w 400" name="T0"/>
                  <a:gd fmla="*/ 605 h 605" name="T1"/>
                  <a:gd fmla="*/ 400 w 400" name="T2"/>
                  <a:gd fmla="*/ 12 h 605" name="T3"/>
                  <a:gd fmla="*/ 0 w 400" name="T4"/>
                  <a:gd fmla="*/ 0 h 605" name="T5"/>
                  <a:gd fmla="*/ 354 w 400" name="T6"/>
                  <a:gd fmla="*/ 605 h 605" name="T7"/>
                </a:gdLst>
                <a:cxnLst>
                  <a:cxn ang="0">
                    <a:pos x="T0" y="T1"/>
                  </a:cxn>
                  <a:cxn ang="0">
                    <a:pos x="T2" y="T3"/>
                  </a:cxn>
                  <a:cxn ang="0">
                    <a:pos x="T4" y="T5"/>
                  </a:cxn>
                  <a:cxn ang="0">
                    <a:pos x="T6" y="T7"/>
                  </a:cxn>
                </a:cxnLst>
                <a:rect b="b" l="0" r="r" t="0"/>
                <a:pathLst>
                  <a:path h="605" w="400">
                    <a:moveTo>
                      <a:pt x="354" y="605"/>
                    </a:moveTo>
                    <a:lnTo>
                      <a:pt x="400" y="12"/>
                    </a:lnTo>
                    <a:lnTo>
                      <a:pt x="0" y="0"/>
                    </a:lnTo>
                    <a:lnTo>
                      <a:pt x="354" y="605"/>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106"/>
              <p:cNvSpPr/>
              <p:nvPr/>
            </p:nvSpPr>
            <p:spPr bwMode="auto">
              <a:xfrm>
                <a:off x="8412163" y="2668148"/>
                <a:ext cx="1060450" cy="941387"/>
              </a:xfrm>
              <a:custGeom>
                <a:gdLst>
                  <a:gd fmla="*/ 668 w 668" name="T0"/>
                  <a:gd fmla="*/ 16 h 593" name="T1"/>
                  <a:gd fmla="*/ 0 w 668" name="T2"/>
                  <a:gd fmla="*/ 593 h 593" name="T3"/>
                  <a:gd fmla="*/ 46 w 668" name="T4"/>
                  <a:gd fmla="*/ 0 h 593" name="T5"/>
                  <a:gd fmla="*/ 668 w 668" name="T6"/>
                  <a:gd fmla="*/ 16 h 593" name="T7"/>
                </a:gdLst>
                <a:cxnLst>
                  <a:cxn ang="0">
                    <a:pos x="T0" y="T1"/>
                  </a:cxn>
                  <a:cxn ang="0">
                    <a:pos x="T2" y="T3"/>
                  </a:cxn>
                  <a:cxn ang="0">
                    <a:pos x="T4" y="T5"/>
                  </a:cxn>
                  <a:cxn ang="0">
                    <a:pos x="T6" y="T7"/>
                  </a:cxn>
                </a:cxnLst>
                <a:rect b="b" l="0" r="r" t="0"/>
                <a:pathLst>
                  <a:path h="593" w="668">
                    <a:moveTo>
                      <a:pt x="668" y="16"/>
                    </a:moveTo>
                    <a:lnTo>
                      <a:pt x="0" y="593"/>
                    </a:lnTo>
                    <a:lnTo>
                      <a:pt x="46" y="0"/>
                    </a:lnTo>
                    <a:lnTo>
                      <a:pt x="668" y="16"/>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107"/>
              <p:cNvSpPr/>
              <p:nvPr/>
            </p:nvSpPr>
            <p:spPr bwMode="auto">
              <a:xfrm>
                <a:off x="8412163" y="2668148"/>
                <a:ext cx="1060450" cy="941387"/>
              </a:xfrm>
              <a:custGeom>
                <a:gdLst>
                  <a:gd fmla="*/ 668 w 668" name="T0"/>
                  <a:gd fmla="*/ 16 h 593" name="T1"/>
                  <a:gd fmla="*/ 0 w 668" name="T2"/>
                  <a:gd fmla="*/ 593 h 593" name="T3"/>
                  <a:gd fmla="*/ 46 w 668" name="T4"/>
                  <a:gd fmla="*/ 0 h 593" name="T5"/>
                  <a:gd fmla="*/ 668 w 668" name="T6"/>
                  <a:gd fmla="*/ 16 h 593" name="T7"/>
                </a:gdLst>
                <a:cxnLst>
                  <a:cxn ang="0">
                    <a:pos x="T0" y="T1"/>
                  </a:cxn>
                  <a:cxn ang="0">
                    <a:pos x="T2" y="T3"/>
                  </a:cxn>
                  <a:cxn ang="0">
                    <a:pos x="T4" y="T5"/>
                  </a:cxn>
                  <a:cxn ang="0">
                    <a:pos x="T6" y="T7"/>
                  </a:cxn>
                </a:cxnLst>
                <a:rect b="b" l="0" r="r" t="0"/>
                <a:pathLst>
                  <a:path h="593" w="668">
                    <a:moveTo>
                      <a:pt x="668" y="16"/>
                    </a:moveTo>
                    <a:lnTo>
                      <a:pt x="0" y="593"/>
                    </a:lnTo>
                    <a:lnTo>
                      <a:pt x="46" y="0"/>
                    </a:lnTo>
                    <a:lnTo>
                      <a:pt x="668" y="16"/>
                    </a:lnTo>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108"/>
              <p:cNvSpPr/>
              <p:nvPr/>
            </p:nvSpPr>
            <p:spPr bwMode="auto">
              <a:xfrm>
                <a:off x="7850188" y="3412685"/>
                <a:ext cx="561975" cy="196850"/>
              </a:xfrm>
              <a:custGeom>
                <a:gdLst>
                  <a:gd fmla="*/ 354 w 354" name="T0"/>
                  <a:gd fmla="*/ 124 h 124" name="T1"/>
                  <a:gd fmla="*/ 8 w 354" name="T2"/>
                  <a:gd fmla="*/ 116 h 124" name="T3"/>
                  <a:gd fmla="*/ 0 w 354" name="T4"/>
                  <a:gd fmla="*/ 0 h 124" name="T5"/>
                  <a:gd fmla="*/ 354 w 354" name="T6"/>
                  <a:gd fmla="*/ 124 h 124" name="T7"/>
                </a:gdLst>
                <a:cxnLst>
                  <a:cxn ang="0">
                    <a:pos x="T0" y="T1"/>
                  </a:cxn>
                  <a:cxn ang="0">
                    <a:pos x="T2" y="T3"/>
                  </a:cxn>
                  <a:cxn ang="0">
                    <a:pos x="T4" y="T5"/>
                  </a:cxn>
                  <a:cxn ang="0">
                    <a:pos x="T6" y="T7"/>
                  </a:cxn>
                </a:cxnLst>
                <a:rect b="b" l="0" r="r" t="0"/>
                <a:pathLst>
                  <a:path h="124" w="354">
                    <a:moveTo>
                      <a:pt x="354" y="124"/>
                    </a:moveTo>
                    <a:lnTo>
                      <a:pt x="8" y="116"/>
                    </a:lnTo>
                    <a:lnTo>
                      <a:pt x="0" y="0"/>
                    </a:lnTo>
                    <a:lnTo>
                      <a:pt x="354" y="124"/>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109"/>
              <p:cNvSpPr/>
              <p:nvPr/>
            </p:nvSpPr>
            <p:spPr bwMode="auto">
              <a:xfrm>
                <a:off x="7489825" y="3596835"/>
                <a:ext cx="922338" cy="522287"/>
              </a:xfrm>
              <a:custGeom>
                <a:gdLst>
                  <a:gd fmla="*/ 581 w 581" name="T0"/>
                  <a:gd fmla="*/ 8 h 329" name="T1"/>
                  <a:gd fmla="*/ 0 w 581" name="T2"/>
                  <a:gd fmla="*/ 329 h 329" name="T3"/>
                  <a:gd fmla="*/ 235 w 581" name="T4"/>
                  <a:gd fmla="*/ 0 h 329" name="T5"/>
                  <a:gd fmla="*/ 581 w 581" name="T6"/>
                  <a:gd fmla="*/ 8 h 329" name="T7"/>
                </a:gdLst>
                <a:cxnLst>
                  <a:cxn ang="0">
                    <a:pos x="T0" y="T1"/>
                  </a:cxn>
                  <a:cxn ang="0">
                    <a:pos x="T2" y="T3"/>
                  </a:cxn>
                  <a:cxn ang="0">
                    <a:pos x="T4" y="T5"/>
                  </a:cxn>
                  <a:cxn ang="0">
                    <a:pos x="T6" y="T7"/>
                  </a:cxn>
                </a:cxnLst>
                <a:rect b="b" l="0" r="r" t="0"/>
                <a:pathLst>
                  <a:path h="329" w="581">
                    <a:moveTo>
                      <a:pt x="581" y="8"/>
                    </a:moveTo>
                    <a:lnTo>
                      <a:pt x="0" y="329"/>
                    </a:lnTo>
                    <a:lnTo>
                      <a:pt x="235" y="0"/>
                    </a:lnTo>
                    <a:lnTo>
                      <a:pt x="581" y="8"/>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110"/>
              <p:cNvSpPr/>
              <p:nvPr/>
            </p:nvSpPr>
            <p:spPr bwMode="auto">
              <a:xfrm>
                <a:off x="8412163" y="3596835"/>
                <a:ext cx="2095500" cy="1247775"/>
              </a:xfrm>
              <a:custGeom>
                <a:gdLst>
                  <a:gd fmla="*/ 0 w 1320" name="T0"/>
                  <a:gd fmla="*/ 8 h 786" name="T1"/>
                  <a:gd fmla="*/ 805 w 1320" name="T2"/>
                  <a:gd fmla="*/ 0 h 786" name="T3"/>
                  <a:gd fmla="*/ 1320 w 1320" name="T4"/>
                  <a:gd fmla="*/ 786 h 786" name="T5"/>
                  <a:gd fmla="*/ 0 w 1320" name="T6"/>
                  <a:gd fmla="*/ 8 h 786" name="T7"/>
                </a:gdLst>
                <a:cxnLst>
                  <a:cxn ang="0">
                    <a:pos x="T0" y="T1"/>
                  </a:cxn>
                  <a:cxn ang="0">
                    <a:pos x="T2" y="T3"/>
                  </a:cxn>
                  <a:cxn ang="0">
                    <a:pos x="T4" y="T5"/>
                  </a:cxn>
                  <a:cxn ang="0">
                    <a:pos x="T6" y="T7"/>
                  </a:cxn>
                </a:cxnLst>
                <a:rect b="b" l="0" r="r" t="0"/>
                <a:pathLst>
                  <a:path h="786" w="1320">
                    <a:moveTo>
                      <a:pt x="0" y="8"/>
                    </a:moveTo>
                    <a:lnTo>
                      <a:pt x="805" y="0"/>
                    </a:lnTo>
                    <a:lnTo>
                      <a:pt x="1320" y="786"/>
                    </a:lnTo>
                    <a:lnTo>
                      <a:pt x="0" y="8"/>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111"/>
              <p:cNvSpPr/>
              <p:nvPr/>
            </p:nvSpPr>
            <p:spPr bwMode="auto">
              <a:xfrm>
                <a:off x="8412163" y="3609535"/>
                <a:ext cx="2095500" cy="1235075"/>
              </a:xfrm>
              <a:custGeom>
                <a:gdLst>
                  <a:gd fmla="*/ 0 w 1320" name="T0"/>
                  <a:gd fmla="*/ 0 h 778" name="T1"/>
                  <a:gd fmla="*/ 0 w 1320" name="T2"/>
                  <a:gd fmla="*/ 560 h 778" name="T3"/>
                  <a:gd fmla="*/ 1320 w 1320" name="T4"/>
                  <a:gd fmla="*/ 778 h 778" name="T5"/>
                  <a:gd fmla="*/ 0 w 1320" name="T6"/>
                  <a:gd fmla="*/ 0 h 778" name="T7"/>
                </a:gdLst>
                <a:cxnLst>
                  <a:cxn ang="0">
                    <a:pos x="T0" y="T1"/>
                  </a:cxn>
                  <a:cxn ang="0">
                    <a:pos x="T2" y="T3"/>
                  </a:cxn>
                  <a:cxn ang="0">
                    <a:pos x="T4" y="T5"/>
                  </a:cxn>
                  <a:cxn ang="0">
                    <a:pos x="T6" y="T7"/>
                  </a:cxn>
                </a:cxnLst>
                <a:rect b="b" l="0" r="r" t="0"/>
                <a:pathLst>
                  <a:path h="778" w="1320">
                    <a:moveTo>
                      <a:pt x="0" y="0"/>
                    </a:moveTo>
                    <a:lnTo>
                      <a:pt x="0" y="560"/>
                    </a:lnTo>
                    <a:lnTo>
                      <a:pt x="1320" y="778"/>
                    </a:lnTo>
                    <a:lnTo>
                      <a:pt x="0" y="0"/>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112"/>
              <p:cNvSpPr/>
              <p:nvPr/>
            </p:nvSpPr>
            <p:spPr bwMode="auto">
              <a:xfrm>
                <a:off x="7489825" y="3609535"/>
                <a:ext cx="922338" cy="660400"/>
              </a:xfrm>
              <a:custGeom>
                <a:gdLst>
                  <a:gd fmla="*/ 58 w 581" name="T0"/>
                  <a:gd fmla="*/ 416 h 416" name="T1"/>
                  <a:gd fmla="*/ 581 w 581" name="T2"/>
                  <a:gd fmla="*/ 0 h 416" name="T3"/>
                  <a:gd fmla="*/ 0 w 581" name="T4"/>
                  <a:gd fmla="*/ 321 h 416" name="T5"/>
                  <a:gd fmla="*/ 58 w 581" name="T6"/>
                  <a:gd fmla="*/ 416 h 416" name="T7"/>
                </a:gdLst>
                <a:cxnLst>
                  <a:cxn ang="0">
                    <a:pos x="T0" y="T1"/>
                  </a:cxn>
                  <a:cxn ang="0">
                    <a:pos x="T2" y="T3"/>
                  </a:cxn>
                  <a:cxn ang="0">
                    <a:pos x="T4" y="T5"/>
                  </a:cxn>
                  <a:cxn ang="0">
                    <a:pos x="T6" y="T7"/>
                  </a:cxn>
                </a:cxnLst>
                <a:rect b="b" l="0" r="r" t="0"/>
                <a:pathLst>
                  <a:path h="416" w="581">
                    <a:moveTo>
                      <a:pt x="58" y="416"/>
                    </a:moveTo>
                    <a:lnTo>
                      <a:pt x="581" y="0"/>
                    </a:lnTo>
                    <a:lnTo>
                      <a:pt x="0" y="321"/>
                    </a:lnTo>
                    <a:lnTo>
                      <a:pt x="58" y="416"/>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113"/>
              <p:cNvSpPr/>
              <p:nvPr/>
            </p:nvSpPr>
            <p:spPr bwMode="auto">
              <a:xfrm>
                <a:off x="7581900" y="3609535"/>
                <a:ext cx="830263" cy="889000"/>
              </a:xfrm>
              <a:custGeom>
                <a:gdLst>
                  <a:gd fmla="*/ 181 w 523" name="T0"/>
                  <a:gd fmla="*/ 432 h 560" name="T1"/>
                  <a:gd fmla="*/ 523 w 523" name="T2"/>
                  <a:gd fmla="*/ 560 h 560" name="T3"/>
                  <a:gd fmla="*/ 523 w 523" name="T4"/>
                  <a:gd fmla="*/ 0 h 560" name="T5"/>
                  <a:gd fmla="*/ 0 w 523" name="T6"/>
                  <a:gd fmla="*/ 416 h 560" name="T7"/>
                  <a:gd fmla="*/ 181 w 523" name="T8"/>
                  <a:gd fmla="*/ 432 h 560" name="T9"/>
                </a:gdLst>
                <a:cxnLst>
                  <a:cxn ang="0">
                    <a:pos x="T0" y="T1"/>
                  </a:cxn>
                  <a:cxn ang="0">
                    <a:pos x="T2" y="T3"/>
                  </a:cxn>
                  <a:cxn ang="0">
                    <a:pos x="T4" y="T5"/>
                  </a:cxn>
                  <a:cxn ang="0">
                    <a:pos x="T6" y="T7"/>
                  </a:cxn>
                  <a:cxn ang="0">
                    <a:pos x="T8" y="T9"/>
                  </a:cxn>
                </a:cxnLst>
                <a:rect b="b" l="0" r="r" t="0"/>
                <a:pathLst>
                  <a:path h="560" w="523">
                    <a:moveTo>
                      <a:pt x="181" y="432"/>
                    </a:moveTo>
                    <a:lnTo>
                      <a:pt x="523" y="560"/>
                    </a:lnTo>
                    <a:lnTo>
                      <a:pt x="523" y="0"/>
                    </a:lnTo>
                    <a:lnTo>
                      <a:pt x="0" y="416"/>
                    </a:lnTo>
                    <a:lnTo>
                      <a:pt x="181" y="432"/>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114"/>
              <p:cNvSpPr/>
              <p:nvPr/>
            </p:nvSpPr>
            <p:spPr bwMode="auto">
              <a:xfrm>
                <a:off x="7869238" y="4295335"/>
                <a:ext cx="542925" cy="203200"/>
              </a:xfrm>
              <a:custGeom>
                <a:gdLst>
                  <a:gd fmla="*/ 0 w 342" name="T0"/>
                  <a:gd fmla="*/ 0 h 128" name="T1"/>
                  <a:gd fmla="*/ 12 w 342" name="T2"/>
                  <a:gd fmla="*/ 54 h 128" name="T3"/>
                  <a:gd fmla="*/ 342 w 342" name="T4"/>
                  <a:gd fmla="*/ 128 h 128" name="T5"/>
                  <a:gd fmla="*/ 0 w 342" name="T6"/>
                  <a:gd fmla="*/ 0 h 128" name="T7"/>
                </a:gdLst>
                <a:cxnLst>
                  <a:cxn ang="0">
                    <a:pos x="T0" y="T1"/>
                  </a:cxn>
                  <a:cxn ang="0">
                    <a:pos x="T2" y="T3"/>
                  </a:cxn>
                  <a:cxn ang="0">
                    <a:pos x="T4" y="T5"/>
                  </a:cxn>
                  <a:cxn ang="0">
                    <a:pos x="T6" y="T7"/>
                  </a:cxn>
                </a:cxnLst>
                <a:rect b="b" l="0" r="r" t="0"/>
                <a:pathLst>
                  <a:path h="128" w="342">
                    <a:moveTo>
                      <a:pt x="0" y="0"/>
                    </a:moveTo>
                    <a:lnTo>
                      <a:pt x="12" y="54"/>
                    </a:lnTo>
                    <a:lnTo>
                      <a:pt x="342" y="128"/>
                    </a:lnTo>
                    <a:lnTo>
                      <a:pt x="0" y="0"/>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115"/>
              <p:cNvSpPr/>
              <p:nvPr/>
            </p:nvSpPr>
            <p:spPr bwMode="auto">
              <a:xfrm>
                <a:off x="7810500" y="4381060"/>
                <a:ext cx="601663" cy="117475"/>
              </a:xfrm>
              <a:custGeom>
                <a:gdLst>
                  <a:gd fmla="*/ 0 w 379" name="T0"/>
                  <a:gd fmla="*/ 54 h 74" name="T1"/>
                  <a:gd fmla="*/ 379 w 379" name="T2"/>
                  <a:gd fmla="*/ 74 h 74" name="T3"/>
                  <a:gd fmla="*/ 49 w 379" name="T4"/>
                  <a:gd fmla="*/ 0 h 74" name="T5"/>
                  <a:gd fmla="*/ 0 w 379" name="T6"/>
                  <a:gd fmla="*/ 54 h 74" name="T7"/>
                </a:gdLst>
                <a:cxnLst>
                  <a:cxn ang="0">
                    <a:pos x="T0" y="T1"/>
                  </a:cxn>
                  <a:cxn ang="0">
                    <a:pos x="T2" y="T3"/>
                  </a:cxn>
                  <a:cxn ang="0">
                    <a:pos x="T4" y="T5"/>
                  </a:cxn>
                  <a:cxn ang="0">
                    <a:pos x="T6" y="T7"/>
                  </a:cxn>
                </a:cxnLst>
                <a:rect b="b" l="0" r="r" t="0"/>
                <a:pathLst>
                  <a:path h="74" w="379">
                    <a:moveTo>
                      <a:pt x="0" y="54"/>
                    </a:moveTo>
                    <a:lnTo>
                      <a:pt x="379" y="74"/>
                    </a:lnTo>
                    <a:lnTo>
                      <a:pt x="49" y="0"/>
                    </a:lnTo>
                    <a:lnTo>
                      <a:pt x="0" y="54"/>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116"/>
              <p:cNvSpPr/>
              <p:nvPr/>
            </p:nvSpPr>
            <p:spPr bwMode="auto">
              <a:xfrm>
                <a:off x="7810500" y="4466785"/>
                <a:ext cx="601663" cy="117475"/>
              </a:xfrm>
              <a:custGeom>
                <a:gdLst>
                  <a:gd fmla="*/ 8 w 379" name="T0"/>
                  <a:gd fmla="*/ 74 h 74" name="T1"/>
                  <a:gd fmla="*/ 0 w 379" name="T2"/>
                  <a:gd fmla="*/ 0 h 74" name="T3"/>
                  <a:gd fmla="*/ 379 w 379" name="T4"/>
                  <a:gd fmla="*/ 20 h 74" name="T5"/>
                  <a:gd fmla="*/ 8 w 379" name="T6"/>
                  <a:gd fmla="*/ 74 h 74" name="T7"/>
                </a:gdLst>
                <a:cxnLst>
                  <a:cxn ang="0">
                    <a:pos x="T0" y="T1"/>
                  </a:cxn>
                  <a:cxn ang="0">
                    <a:pos x="T2" y="T3"/>
                  </a:cxn>
                  <a:cxn ang="0">
                    <a:pos x="T4" y="T5"/>
                  </a:cxn>
                  <a:cxn ang="0">
                    <a:pos x="T6" y="T7"/>
                  </a:cxn>
                </a:cxnLst>
                <a:rect b="b" l="0" r="r" t="0"/>
                <a:pathLst>
                  <a:path h="74" w="379">
                    <a:moveTo>
                      <a:pt x="8" y="74"/>
                    </a:moveTo>
                    <a:lnTo>
                      <a:pt x="0" y="0"/>
                    </a:lnTo>
                    <a:lnTo>
                      <a:pt x="379" y="20"/>
                    </a:lnTo>
                    <a:lnTo>
                      <a:pt x="8" y="74"/>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117"/>
              <p:cNvSpPr/>
              <p:nvPr/>
            </p:nvSpPr>
            <p:spPr bwMode="auto">
              <a:xfrm>
                <a:off x="7823200" y="4498535"/>
                <a:ext cx="588963" cy="150812"/>
              </a:xfrm>
              <a:custGeom>
                <a:gdLst>
                  <a:gd fmla="*/ 58 w 371" name="T0"/>
                  <a:gd fmla="*/ 95 h 95" name="T1"/>
                  <a:gd fmla="*/ 371 w 371" name="T2"/>
                  <a:gd fmla="*/ 0 h 95" name="T3"/>
                  <a:gd fmla="*/ 0 w 371" name="T4"/>
                  <a:gd fmla="*/ 54 h 95" name="T5"/>
                  <a:gd fmla="*/ 58 w 371" name="T6"/>
                  <a:gd fmla="*/ 95 h 95" name="T7"/>
                </a:gdLst>
                <a:cxnLst>
                  <a:cxn ang="0">
                    <a:pos x="T0" y="T1"/>
                  </a:cxn>
                  <a:cxn ang="0">
                    <a:pos x="T2" y="T3"/>
                  </a:cxn>
                  <a:cxn ang="0">
                    <a:pos x="T4" y="T5"/>
                  </a:cxn>
                  <a:cxn ang="0">
                    <a:pos x="T6" y="T7"/>
                  </a:cxn>
                </a:cxnLst>
                <a:rect b="b" l="0" r="r" t="0"/>
                <a:pathLst>
                  <a:path h="95" w="371">
                    <a:moveTo>
                      <a:pt x="58" y="95"/>
                    </a:moveTo>
                    <a:lnTo>
                      <a:pt x="371" y="0"/>
                    </a:lnTo>
                    <a:lnTo>
                      <a:pt x="0" y="54"/>
                    </a:lnTo>
                    <a:lnTo>
                      <a:pt x="58" y="95"/>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118"/>
              <p:cNvSpPr/>
              <p:nvPr/>
            </p:nvSpPr>
            <p:spPr bwMode="auto">
              <a:xfrm>
                <a:off x="7835900" y="4498535"/>
                <a:ext cx="576263" cy="215900"/>
              </a:xfrm>
              <a:custGeom>
                <a:gdLst>
                  <a:gd fmla="*/ 363 w 363" name="T0"/>
                  <a:gd fmla="*/ 0 h 136" name="T1"/>
                  <a:gd fmla="*/ 0 w 363" name="T2"/>
                  <a:gd fmla="*/ 136 h 136" name="T3"/>
                  <a:gd fmla="*/ 50 w 363" name="T4"/>
                  <a:gd fmla="*/ 95 h 136" name="T5"/>
                  <a:gd fmla="*/ 363 w 363" name="T6"/>
                  <a:gd fmla="*/ 0 h 136" name="T7"/>
                </a:gdLst>
                <a:cxnLst>
                  <a:cxn ang="0">
                    <a:pos x="T0" y="T1"/>
                  </a:cxn>
                  <a:cxn ang="0">
                    <a:pos x="T2" y="T3"/>
                  </a:cxn>
                  <a:cxn ang="0">
                    <a:pos x="T4" y="T5"/>
                  </a:cxn>
                  <a:cxn ang="0">
                    <a:pos x="T6" y="T7"/>
                  </a:cxn>
                </a:cxnLst>
                <a:rect b="b" l="0" r="r" t="0"/>
                <a:pathLst>
                  <a:path h="136" w="363">
                    <a:moveTo>
                      <a:pt x="363" y="0"/>
                    </a:moveTo>
                    <a:lnTo>
                      <a:pt x="0" y="136"/>
                    </a:lnTo>
                    <a:lnTo>
                      <a:pt x="50" y="95"/>
                    </a:lnTo>
                    <a:lnTo>
                      <a:pt x="363" y="0"/>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7" name="Freeform 119"/>
              <p:cNvSpPr/>
              <p:nvPr/>
            </p:nvSpPr>
            <p:spPr bwMode="auto">
              <a:xfrm>
                <a:off x="7835900" y="4498535"/>
                <a:ext cx="576263" cy="354012"/>
              </a:xfrm>
              <a:custGeom>
                <a:gdLst>
                  <a:gd fmla="*/ 13 w 363" name="T0"/>
                  <a:gd fmla="*/ 223 h 223" name="T1"/>
                  <a:gd fmla="*/ 363 w 363" name="T2"/>
                  <a:gd fmla="*/ 0 h 223" name="T3"/>
                  <a:gd fmla="*/ 0 w 363" name="T4"/>
                  <a:gd fmla="*/ 136 h 223" name="T5"/>
                  <a:gd fmla="*/ 13 w 363" name="T6"/>
                  <a:gd fmla="*/ 223 h 223" name="T7"/>
                </a:gdLst>
                <a:cxnLst>
                  <a:cxn ang="0">
                    <a:pos x="T0" y="T1"/>
                  </a:cxn>
                  <a:cxn ang="0">
                    <a:pos x="T2" y="T3"/>
                  </a:cxn>
                  <a:cxn ang="0">
                    <a:pos x="T4" y="T5"/>
                  </a:cxn>
                  <a:cxn ang="0">
                    <a:pos x="T6" y="T7"/>
                  </a:cxn>
                </a:cxnLst>
                <a:rect b="b" l="0" r="r" t="0"/>
                <a:pathLst>
                  <a:path h="223" w="363">
                    <a:moveTo>
                      <a:pt x="13" y="223"/>
                    </a:moveTo>
                    <a:lnTo>
                      <a:pt x="363" y="0"/>
                    </a:lnTo>
                    <a:lnTo>
                      <a:pt x="0" y="136"/>
                    </a:lnTo>
                    <a:lnTo>
                      <a:pt x="13" y="223"/>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8" name="Freeform 120"/>
              <p:cNvSpPr/>
              <p:nvPr/>
            </p:nvSpPr>
            <p:spPr bwMode="auto">
              <a:xfrm>
                <a:off x="7856538" y="4498535"/>
                <a:ext cx="555625" cy="465137"/>
              </a:xfrm>
              <a:custGeom>
                <a:gdLst>
                  <a:gd fmla="*/ 91 w 350" name="T0"/>
                  <a:gd fmla="*/ 293 h 293" name="T1"/>
                  <a:gd fmla="*/ 0 w 350" name="T2"/>
                  <a:gd fmla="*/ 223 h 293" name="T3"/>
                  <a:gd fmla="*/ 350 w 350" name="T4"/>
                  <a:gd fmla="*/ 0 h 293" name="T5"/>
                  <a:gd fmla="*/ 91 w 350" name="T6"/>
                  <a:gd fmla="*/ 293 h 293" name="T7"/>
                </a:gdLst>
                <a:cxnLst>
                  <a:cxn ang="0">
                    <a:pos x="T0" y="T1"/>
                  </a:cxn>
                  <a:cxn ang="0">
                    <a:pos x="T2" y="T3"/>
                  </a:cxn>
                  <a:cxn ang="0">
                    <a:pos x="T4" y="T5"/>
                  </a:cxn>
                  <a:cxn ang="0">
                    <a:pos x="T6" y="T7"/>
                  </a:cxn>
                </a:cxnLst>
                <a:rect b="b" l="0" r="r" t="0"/>
                <a:pathLst>
                  <a:path h="293" w="350">
                    <a:moveTo>
                      <a:pt x="91" y="293"/>
                    </a:moveTo>
                    <a:lnTo>
                      <a:pt x="0" y="223"/>
                    </a:lnTo>
                    <a:lnTo>
                      <a:pt x="350" y="0"/>
                    </a:lnTo>
                    <a:lnTo>
                      <a:pt x="91" y="293"/>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121"/>
              <p:cNvSpPr/>
              <p:nvPr/>
            </p:nvSpPr>
            <p:spPr bwMode="auto">
              <a:xfrm>
                <a:off x="7954963" y="4498535"/>
                <a:ext cx="457200" cy="687387"/>
              </a:xfrm>
              <a:custGeom>
                <a:gdLst>
                  <a:gd fmla="*/ 0 w 288" name="T0"/>
                  <a:gd fmla="*/ 433 h 433" name="T1"/>
                  <a:gd fmla="*/ 288 w 288" name="T2"/>
                  <a:gd fmla="*/ 0 h 433" name="T3"/>
                  <a:gd fmla="*/ 29 w 288" name="T4"/>
                  <a:gd fmla="*/ 293 h 433" name="T5"/>
                  <a:gd fmla="*/ 0 w 288" name="T6"/>
                  <a:gd fmla="*/ 433 h 433" name="T7"/>
                </a:gdLst>
                <a:cxnLst>
                  <a:cxn ang="0">
                    <a:pos x="T0" y="T1"/>
                  </a:cxn>
                  <a:cxn ang="0">
                    <a:pos x="T2" y="T3"/>
                  </a:cxn>
                  <a:cxn ang="0">
                    <a:pos x="T4" y="T5"/>
                  </a:cxn>
                  <a:cxn ang="0">
                    <a:pos x="T6" y="T7"/>
                  </a:cxn>
                </a:cxnLst>
                <a:rect b="b" l="0" r="r" t="0"/>
                <a:pathLst>
                  <a:path h="432" w="288">
                    <a:moveTo>
                      <a:pt x="0" y="433"/>
                    </a:moveTo>
                    <a:lnTo>
                      <a:pt x="288" y="0"/>
                    </a:lnTo>
                    <a:lnTo>
                      <a:pt x="29" y="293"/>
                    </a:lnTo>
                    <a:lnTo>
                      <a:pt x="0" y="433"/>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0" name="Freeform 122"/>
              <p:cNvSpPr/>
              <p:nvPr/>
            </p:nvSpPr>
            <p:spPr bwMode="auto">
              <a:xfrm>
                <a:off x="8367713" y="4498535"/>
                <a:ext cx="530225" cy="962025"/>
              </a:xfrm>
              <a:custGeom>
                <a:gdLst>
                  <a:gd fmla="*/ 28 w 334" name="T0"/>
                  <a:gd fmla="*/ 0 h 606" name="T1"/>
                  <a:gd fmla="*/ 334 w 334" name="T2"/>
                  <a:gd fmla="*/ 531 h 606" name="T3"/>
                  <a:gd fmla="*/ 0 w 334" name="T4"/>
                  <a:gd fmla="*/ 606 h 606" name="T5"/>
                  <a:gd fmla="*/ 28 w 334" name="T6"/>
                  <a:gd fmla="*/ 0 h 606" name="T7"/>
                </a:gdLst>
                <a:cxnLst>
                  <a:cxn ang="0">
                    <a:pos x="T0" y="T1"/>
                  </a:cxn>
                  <a:cxn ang="0">
                    <a:pos x="T2" y="T3"/>
                  </a:cxn>
                  <a:cxn ang="0">
                    <a:pos x="T4" y="T5"/>
                  </a:cxn>
                  <a:cxn ang="0">
                    <a:pos x="T6" y="T7"/>
                  </a:cxn>
                </a:cxnLst>
                <a:rect b="b" l="0" r="r" t="0"/>
                <a:pathLst>
                  <a:path h="606" w="334">
                    <a:moveTo>
                      <a:pt x="28" y="0"/>
                    </a:moveTo>
                    <a:lnTo>
                      <a:pt x="334" y="531"/>
                    </a:lnTo>
                    <a:lnTo>
                      <a:pt x="0" y="606"/>
                    </a:lnTo>
                    <a:lnTo>
                      <a:pt x="28" y="0"/>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Freeform 123"/>
              <p:cNvSpPr/>
              <p:nvPr/>
            </p:nvSpPr>
            <p:spPr bwMode="auto">
              <a:xfrm>
                <a:off x="7954963" y="4498535"/>
                <a:ext cx="457200" cy="882650"/>
              </a:xfrm>
              <a:custGeom>
                <a:gdLst>
                  <a:gd fmla="*/ 53 w 288" name="T0"/>
                  <a:gd fmla="*/ 556 h 556" name="T1"/>
                  <a:gd fmla="*/ 0 w 288" name="T2"/>
                  <a:gd fmla="*/ 433 h 556" name="T3"/>
                  <a:gd fmla="*/ 288 w 288" name="T4"/>
                  <a:gd fmla="*/ 0 h 556" name="T5"/>
                  <a:gd fmla="*/ 53 w 288" name="T6"/>
                  <a:gd fmla="*/ 556 h 556" name="T7"/>
                </a:gdLst>
                <a:cxnLst>
                  <a:cxn ang="0">
                    <a:pos x="T0" y="T1"/>
                  </a:cxn>
                  <a:cxn ang="0">
                    <a:pos x="T2" y="T3"/>
                  </a:cxn>
                  <a:cxn ang="0">
                    <a:pos x="T4" y="T5"/>
                  </a:cxn>
                  <a:cxn ang="0">
                    <a:pos x="T6" y="T7"/>
                  </a:cxn>
                </a:cxnLst>
                <a:rect b="b" l="0" r="r" t="0"/>
                <a:pathLst>
                  <a:path h="556" w="288">
                    <a:moveTo>
                      <a:pt x="53" y="556"/>
                    </a:moveTo>
                    <a:lnTo>
                      <a:pt x="0" y="433"/>
                    </a:lnTo>
                    <a:lnTo>
                      <a:pt x="288" y="0"/>
                    </a:lnTo>
                    <a:lnTo>
                      <a:pt x="53" y="556"/>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Freeform 124"/>
              <p:cNvSpPr/>
              <p:nvPr/>
            </p:nvSpPr>
            <p:spPr bwMode="auto">
              <a:xfrm>
                <a:off x="8039100" y="4498535"/>
                <a:ext cx="373063" cy="962025"/>
              </a:xfrm>
              <a:custGeom>
                <a:gdLst>
                  <a:gd fmla="*/ 0 w 235" name="T0"/>
                  <a:gd fmla="*/ 556 h 606" name="T1"/>
                  <a:gd fmla="*/ 207 w 235" name="T2"/>
                  <a:gd fmla="*/ 606 h 606" name="T3"/>
                  <a:gd fmla="*/ 235 w 235" name="T4"/>
                  <a:gd fmla="*/ 0 h 606" name="T5"/>
                  <a:gd fmla="*/ 0 w 235" name="T6"/>
                  <a:gd fmla="*/ 556 h 606" name="T7"/>
                </a:gdLst>
                <a:cxnLst>
                  <a:cxn ang="0">
                    <a:pos x="T0" y="T1"/>
                  </a:cxn>
                  <a:cxn ang="0">
                    <a:pos x="T2" y="T3"/>
                  </a:cxn>
                  <a:cxn ang="0">
                    <a:pos x="T4" y="T5"/>
                  </a:cxn>
                  <a:cxn ang="0">
                    <a:pos x="T6" y="T7"/>
                  </a:cxn>
                </a:cxnLst>
                <a:rect b="b" l="0" r="r" t="0"/>
                <a:pathLst>
                  <a:path h="606" w="235">
                    <a:moveTo>
                      <a:pt x="0" y="556"/>
                    </a:moveTo>
                    <a:lnTo>
                      <a:pt x="207" y="606"/>
                    </a:lnTo>
                    <a:lnTo>
                      <a:pt x="235" y="0"/>
                    </a:lnTo>
                    <a:lnTo>
                      <a:pt x="0" y="556"/>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3" name="Freeform 125"/>
              <p:cNvSpPr/>
              <p:nvPr/>
            </p:nvSpPr>
            <p:spPr bwMode="auto">
              <a:xfrm>
                <a:off x="8412163" y="4498535"/>
                <a:ext cx="2095500" cy="842962"/>
              </a:xfrm>
              <a:custGeom>
                <a:gdLst>
                  <a:gd fmla="*/ 306 w 1320" name="T0"/>
                  <a:gd fmla="*/ 531 h 531" name="T1"/>
                  <a:gd fmla="*/ 1320 w 1320" name="T2"/>
                  <a:gd fmla="*/ 218 h 531" name="T3"/>
                  <a:gd fmla="*/ 0 w 1320" name="T4"/>
                  <a:gd fmla="*/ 0 h 531" name="T5"/>
                  <a:gd fmla="*/ 306 w 1320" name="T6"/>
                  <a:gd fmla="*/ 531 h 531" name="T7"/>
                </a:gdLst>
                <a:cxnLst>
                  <a:cxn ang="0">
                    <a:pos x="T0" y="T1"/>
                  </a:cxn>
                  <a:cxn ang="0">
                    <a:pos x="T2" y="T3"/>
                  </a:cxn>
                  <a:cxn ang="0">
                    <a:pos x="T4" y="T5"/>
                  </a:cxn>
                  <a:cxn ang="0">
                    <a:pos x="T6" y="T7"/>
                  </a:cxn>
                </a:cxnLst>
                <a:rect b="b" l="0" r="r" t="0"/>
                <a:pathLst>
                  <a:path h="531" w="1320">
                    <a:moveTo>
                      <a:pt x="306" y="531"/>
                    </a:moveTo>
                    <a:lnTo>
                      <a:pt x="1320" y="218"/>
                    </a:lnTo>
                    <a:lnTo>
                      <a:pt x="0" y="0"/>
                    </a:lnTo>
                    <a:lnTo>
                      <a:pt x="306" y="531"/>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126"/>
              <p:cNvSpPr/>
              <p:nvPr/>
            </p:nvSpPr>
            <p:spPr bwMode="auto">
              <a:xfrm>
                <a:off x="8897938" y="4844610"/>
                <a:ext cx="1609725" cy="922337"/>
              </a:xfrm>
              <a:custGeom>
                <a:gdLst>
                  <a:gd fmla="*/ 78 w 1014" name="T0"/>
                  <a:gd fmla="*/ 581 h 581" name="T1"/>
                  <a:gd fmla="*/ 1014 w 1014" name="T2"/>
                  <a:gd fmla="*/ 0 h 581" name="T3"/>
                  <a:gd fmla="*/ 0 w 1014" name="T4"/>
                  <a:gd fmla="*/ 313 h 581" name="T5"/>
                  <a:gd fmla="*/ 78 w 1014" name="T6"/>
                  <a:gd fmla="*/ 581 h 581" name="T7"/>
                </a:gdLst>
                <a:cxnLst>
                  <a:cxn ang="0">
                    <a:pos x="T0" y="T1"/>
                  </a:cxn>
                  <a:cxn ang="0">
                    <a:pos x="T2" y="T3"/>
                  </a:cxn>
                  <a:cxn ang="0">
                    <a:pos x="T4" y="T5"/>
                  </a:cxn>
                  <a:cxn ang="0">
                    <a:pos x="T6" y="T7"/>
                  </a:cxn>
                </a:cxnLst>
                <a:rect b="b" l="0" r="r" t="0"/>
                <a:pathLst>
                  <a:path h="581" w="1014">
                    <a:moveTo>
                      <a:pt x="78" y="581"/>
                    </a:moveTo>
                    <a:lnTo>
                      <a:pt x="1014" y="0"/>
                    </a:lnTo>
                    <a:lnTo>
                      <a:pt x="0" y="313"/>
                    </a:lnTo>
                    <a:lnTo>
                      <a:pt x="78" y="581"/>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5" name="Freeform 127"/>
              <p:cNvSpPr/>
              <p:nvPr/>
            </p:nvSpPr>
            <p:spPr bwMode="auto">
              <a:xfrm>
                <a:off x="9021763" y="4844610"/>
                <a:ext cx="2141538" cy="1739900"/>
              </a:xfrm>
              <a:custGeom>
                <a:gdLst>
                  <a:gd fmla="*/ 0 w 1349" name="T0"/>
                  <a:gd fmla="*/ 701 h 1096" name="T1"/>
                  <a:gd fmla="*/ 936 w 1349" name="T2"/>
                  <a:gd fmla="*/ 0 h 1096" name="T3"/>
                  <a:gd fmla="*/ 1349 w 1349" name="T4"/>
                  <a:gd fmla="*/ 1096 h 1096" name="T5"/>
                  <a:gd fmla="*/ 0 w 1349" name="T6"/>
                  <a:gd fmla="*/ 701 h 1096" name="T7"/>
                </a:gdLst>
                <a:cxnLst>
                  <a:cxn ang="0">
                    <a:pos x="T0" y="T1"/>
                  </a:cxn>
                  <a:cxn ang="0">
                    <a:pos x="T2" y="T3"/>
                  </a:cxn>
                  <a:cxn ang="0">
                    <a:pos x="T4" y="T5"/>
                  </a:cxn>
                  <a:cxn ang="0">
                    <a:pos x="T6" y="T7"/>
                  </a:cxn>
                </a:cxnLst>
                <a:rect b="b" l="0" r="r" t="0"/>
                <a:pathLst>
                  <a:path h="1096" w="1349">
                    <a:moveTo>
                      <a:pt x="0" y="701"/>
                    </a:moveTo>
                    <a:lnTo>
                      <a:pt x="936" y="0"/>
                    </a:lnTo>
                    <a:lnTo>
                      <a:pt x="1349" y="1096"/>
                    </a:lnTo>
                    <a:lnTo>
                      <a:pt x="0" y="701"/>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128"/>
              <p:cNvSpPr/>
              <p:nvPr/>
            </p:nvSpPr>
            <p:spPr bwMode="auto">
              <a:xfrm>
                <a:off x="8405813" y="5957448"/>
                <a:ext cx="2757488" cy="627062"/>
              </a:xfrm>
              <a:custGeom>
                <a:gdLst>
                  <a:gd fmla="*/ 0 w 1737" name="T0"/>
                  <a:gd fmla="*/ 395 h 395" name="T1"/>
                  <a:gd fmla="*/ 388 w 1737" name="T2"/>
                  <a:gd fmla="*/ 0 h 395" name="T3"/>
                  <a:gd fmla="*/ 1737 w 1737" name="T4"/>
                  <a:gd fmla="*/ 395 h 395" name="T5"/>
                  <a:gd fmla="*/ 0 w 1737" name="T6"/>
                  <a:gd fmla="*/ 395 h 395" name="T7"/>
                </a:gdLst>
                <a:cxnLst>
                  <a:cxn ang="0">
                    <a:pos x="T0" y="T1"/>
                  </a:cxn>
                  <a:cxn ang="0">
                    <a:pos x="T2" y="T3"/>
                  </a:cxn>
                  <a:cxn ang="0">
                    <a:pos x="T4" y="T5"/>
                  </a:cxn>
                  <a:cxn ang="0">
                    <a:pos x="T6" y="T7"/>
                  </a:cxn>
                </a:cxnLst>
                <a:rect b="b" l="0" r="r" t="0"/>
                <a:pathLst>
                  <a:path h="395" w="1737">
                    <a:moveTo>
                      <a:pt x="0" y="395"/>
                    </a:moveTo>
                    <a:lnTo>
                      <a:pt x="388" y="0"/>
                    </a:lnTo>
                    <a:lnTo>
                      <a:pt x="1737" y="395"/>
                    </a:lnTo>
                    <a:lnTo>
                      <a:pt x="0" y="395"/>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7" name="Freeform 129"/>
              <p:cNvSpPr/>
              <p:nvPr/>
            </p:nvSpPr>
            <p:spPr bwMode="auto">
              <a:xfrm>
                <a:off x="9021763" y="4844610"/>
                <a:ext cx="1485900" cy="1112837"/>
              </a:xfrm>
              <a:custGeom>
                <a:gdLst>
                  <a:gd fmla="*/ 0 w 936" name="T0"/>
                  <a:gd fmla="*/ 581 h 701" name="T1"/>
                  <a:gd fmla="*/ 936 w 936" name="T2"/>
                  <a:gd fmla="*/ 0 h 701" name="T3"/>
                  <a:gd fmla="*/ 0 w 936" name="T4"/>
                  <a:gd fmla="*/ 701 h 701" name="T5"/>
                  <a:gd fmla="*/ 0 w 936" name="T6"/>
                  <a:gd fmla="*/ 581 h 701" name="T7"/>
                </a:gdLst>
                <a:cxnLst>
                  <a:cxn ang="0">
                    <a:pos x="T0" y="T1"/>
                  </a:cxn>
                  <a:cxn ang="0">
                    <a:pos x="T2" y="T3"/>
                  </a:cxn>
                  <a:cxn ang="0">
                    <a:pos x="T4" y="T5"/>
                  </a:cxn>
                  <a:cxn ang="0">
                    <a:pos x="T6" y="T7"/>
                  </a:cxn>
                </a:cxnLst>
                <a:rect b="b" l="0" r="r" t="0"/>
                <a:pathLst>
                  <a:path h="701" w="936">
                    <a:moveTo>
                      <a:pt x="0" y="581"/>
                    </a:moveTo>
                    <a:lnTo>
                      <a:pt x="936" y="0"/>
                    </a:lnTo>
                    <a:lnTo>
                      <a:pt x="0" y="701"/>
                    </a:lnTo>
                    <a:lnTo>
                      <a:pt x="0" y="581"/>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8" name="Rectangle 130"/>
              <p:cNvSpPr>
                <a:spLocks noChangeArrowheads="1"/>
              </p:cNvSpPr>
              <p:nvPr/>
            </p:nvSpPr>
            <p:spPr bwMode="auto">
              <a:xfrm>
                <a:off x="9675813" y="2701485"/>
                <a:ext cx="6350" cy="1587"/>
              </a:xfrm>
              <a:prstGeom prst="rect">
                <a:avLst/>
              </a:pr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9" name="Freeform 131"/>
              <p:cNvSpPr/>
              <p:nvPr/>
            </p:nvSpPr>
            <p:spPr bwMode="auto">
              <a:xfrm>
                <a:off x="9675813" y="2701485"/>
                <a:ext cx="6350" cy="0"/>
              </a:xfrm>
              <a:custGeom>
                <a:gdLst>
                  <a:gd fmla="*/ 0 w 4" name="T0"/>
                  <a:gd fmla="*/ 4 w 4" name="T1"/>
                  <a:gd fmla="*/ 4 w 4" name="T2"/>
                  <a:gd fmla="*/ 0 w 4" name="T3"/>
                </a:gdLst>
                <a:cxnLst>
                  <a:cxn ang="0">
                    <a:pos x="T0" y="0"/>
                  </a:cxn>
                  <a:cxn ang="0">
                    <a:pos x="T1" y="0"/>
                  </a:cxn>
                  <a:cxn ang="0">
                    <a:pos x="T2" y="0"/>
                  </a:cxn>
                  <a:cxn ang="0">
                    <a:pos x="T3" y="0"/>
                  </a:cxn>
                </a:cxnLst>
                <a:rect b="b" l="0" r="r" t="0"/>
                <a:pathLst>
                  <a:path w="4">
                    <a:moveTo>
                      <a:pt x="0" y="0"/>
                    </a:moveTo>
                    <a:lnTo>
                      <a:pt x="4" y="0"/>
                    </a:lnTo>
                    <a:lnTo>
                      <a:pt x="4" y="0"/>
                    </a:lnTo>
                    <a:lnTo>
                      <a:pt x="0" y="0"/>
                    </a:lnTo>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132"/>
              <p:cNvSpPr/>
              <p:nvPr/>
            </p:nvSpPr>
            <p:spPr bwMode="auto">
              <a:xfrm>
                <a:off x="9644063" y="2693548"/>
                <a:ext cx="38100" cy="7937"/>
              </a:xfrm>
              <a:custGeom>
                <a:gdLst>
                  <a:gd fmla="*/ 0 w 24" name="T0"/>
                  <a:gd fmla="*/ 0 h 5" name="T1"/>
                  <a:gd fmla="*/ 0 w 24" name="T2"/>
                  <a:gd fmla="*/ 5 h 5" name="T3"/>
                  <a:gd fmla="*/ 0 w 24" name="T4"/>
                  <a:gd fmla="*/ 5 h 5" name="T5"/>
                  <a:gd fmla="*/ 20 w 24" name="T6"/>
                  <a:gd fmla="*/ 5 h 5" name="T7"/>
                  <a:gd fmla="*/ 20 w 24" name="T8"/>
                  <a:gd fmla="*/ 5 h 5" name="T9"/>
                  <a:gd fmla="*/ 24 w 24" name="T10"/>
                  <a:gd fmla="*/ 5 h 5" name="T11"/>
                  <a:gd fmla="*/ 20 w 24" name="T12"/>
                  <a:gd fmla="*/ 5 h 5" name="T13"/>
                  <a:gd fmla="*/ 0 w 24"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24">
                    <a:moveTo>
                      <a:pt x="0" y="0"/>
                    </a:moveTo>
                    <a:lnTo>
                      <a:pt x="0" y="5"/>
                    </a:lnTo>
                    <a:lnTo>
                      <a:pt x="0" y="5"/>
                    </a:lnTo>
                    <a:lnTo>
                      <a:pt x="20" y="5"/>
                    </a:lnTo>
                    <a:lnTo>
                      <a:pt x="20" y="5"/>
                    </a:lnTo>
                    <a:lnTo>
                      <a:pt x="24" y="5"/>
                    </a:lnTo>
                    <a:lnTo>
                      <a:pt x="20" y="5"/>
                    </a:lnTo>
                    <a:lnTo>
                      <a:pt x="0" y="0"/>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1" name="Freeform 133"/>
              <p:cNvSpPr/>
              <p:nvPr/>
            </p:nvSpPr>
            <p:spPr bwMode="auto">
              <a:xfrm>
                <a:off x="9644063" y="2693548"/>
                <a:ext cx="38100" cy="7937"/>
              </a:xfrm>
              <a:custGeom>
                <a:gdLst>
                  <a:gd fmla="*/ 0 w 24" name="T0"/>
                  <a:gd fmla="*/ 0 h 5" name="T1"/>
                  <a:gd fmla="*/ 0 w 24" name="T2"/>
                  <a:gd fmla="*/ 5 h 5" name="T3"/>
                  <a:gd fmla="*/ 0 w 24" name="T4"/>
                  <a:gd fmla="*/ 5 h 5" name="T5"/>
                  <a:gd fmla="*/ 20 w 24" name="T6"/>
                  <a:gd fmla="*/ 5 h 5" name="T7"/>
                  <a:gd fmla="*/ 20 w 24" name="T8"/>
                  <a:gd fmla="*/ 5 h 5" name="T9"/>
                  <a:gd fmla="*/ 24 w 24" name="T10"/>
                  <a:gd fmla="*/ 5 h 5" name="T11"/>
                  <a:gd fmla="*/ 20 w 24" name="T12"/>
                  <a:gd fmla="*/ 5 h 5" name="T13"/>
                  <a:gd fmla="*/ 0 w 24" name="T14"/>
                  <a:gd fmla="*/ 0 h 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 w="24">
                    <a:moveTo>
                      <a:pt x="0" y="0"/>
                    </a:moveTo>
                    <a:lnTo>
                      <a:pt x="0" y="5"/>
                    </a:lnTo>
                    <a:lnTo>
                      <a:pt x="0" y="5"/>
                    </a:lnTo>
                    <a:lnTo>
                      <a:pt x="20" y="5"/>
                    </a:lnTo>
                    <a:lnTo>
                      <a:pt x="20" y="5"/>
                    </a:lnTo>
                    <a:lnTo>
                      <a:pt x="24" y="5"/>
                    </a:lnTo>
                    <a:lnTo>
                      <a:pt x="20" y="5"/>
                    </a:lnTo>
                    <a:lnTo>
                      <a:pt x="0" y="0"/>
                    </a:lnTo>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134"/>
              <p:cNvSpPr/>
              <p:nvPr/>
            </p:nvSpPr>
            <p:spPr bwMode="auto">
              <a:xfrm>
                <a:off x="9644063" y="2701485"/>
                <a:ext cx="31750" cy="0"/>
              </a:xfrm>
              <a:custGeom>
                <a:gdLst>
                  <a:gd fmla="*/ 0 w 5" name="T0"/>
                  <a:gd fmla="*/ 3 w 5" name="T1"/>
                  <a:gd fmla="*/ 4 w 5" name="T2"/>
                  <a:gd fmla="*/ 5 w 5" name="T3"/>
                  <a:gd fmla="*/ 0 w 5" name="T4"/>
                </a:gdLst>
                <a:cxnLst>
                  <a:cxn ang="0">
                    <a:pos x="T0" y="0"/>
                  </a:cxn>
                  <a:cxn ang="0">
                    <a:pos x="T1" y="0"/>
                  </a:cxn>
                  <a:cxn ang="0">
                    <a:pos x="T2" y="0"/>
                  </a:cxn>
                  <a:cxn ang="0">
                    <a:pos x="T3" y="0"/>
                  </a:cxn>
                  <a:cxn ang="0">
                    <a:pos x="T4" y="0"/>
                  </a:cxn>
                </a:cxnLst>
                <a:rect b="b" l="0" r="r" t="0"/>
                <a:pathLst>
                  <a:path w="5">
                    <a:moveTo>
                      <a:pt x="0" y="0"/>
                    </a:moveTo>
                    <a:cubicBezTo>
                      <a:pt x="1" y="0"/>
                      <a:pt x="2" y="0"/>
                      <a:pt x="3" y="0"/>
                    </a:cubicBezTo>
                    <a:cubicBezTo>
                      <a:pt x="4" y="0"/>
                      <a:pt x="4" y="0"/>
                      <a:pt x="4" y="0"/>
                    </a:cubicBezTo>
                    <a:cubicBezTo>
                      <a:pt x="4" y="0"/>
                      <a:pt x="5" y="0"/>
                      <a:pt x="5" y="0"/>
                    </a:cubicBezTo>
                    <a:cubicBezTo>
                      <a:pt x="0" y="0"/>
                      <a:pt x="0" y="0"/>
                      <a:pt x="0" y="0"/>
                    </a:cubicBezTo>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135"/>
              <p:cNvSpPr/>
              <p:nvPr/>
            </p:nvSpPr>
            <p:spPr bwMode="auto">
              <a:xfrm>
                <a:off x="8805863" y="2674498"/>
                <a:ext cx="163513" cy="6350"/>
              </a:xfrm>
              <a:custGeom>
                <a:gdLst>
                  <a:gd fmla="*/ 0 w 103" name="T0"/>
                  <a:gd fmla="*/ 0 h 4" name="T1"/>
                  <a:gd fmla="*/ 0 w 103" name="T2"/>
                  <a:gd fmla="*/ 0 h 4" name="T3"/>
                  <a:gd fmla="*/ 103 w 103" name="T4"/>
                  <a:gd fmla="*/ 4 h 4" name="T5"/>
                  <a:gd fmla="*/ 0 w 103" name="T6"/>
                  <a:gd fmla="*/ 0 h 4" name="T7"/>
                </a:gdLst>
                <a:cxnLst>
                  <a:cxn ang="0">
                    <a:pos x="T0" y="T1"/>
                  </a:cxn>
                  <a:cxn ang="0">
                    <a:pos x="T2" y="T3"/>
                  </a:cxn>
                  <a:cxn ang="0">
                    <a:pos x="T4" y="T5"/>
                  </a:cxn>
                  <a:cxn ang="0">
                    <a:pos x="T6" y="T7"/>
                  </a:cxn>
                </a:cxnLst>
                <a:rect b="b" l="0" r="r" t="0"/>
                <a:pathLst>
                  <a:path h="4" w="103">
                    <a:moveTo>
                      <a:pt x="0" y="0"/>
                    </a:moveTo>
                    <a:lnTo>
                      <a:pt x="0" y="0"/>
                    </a:lnTo>
                    <a:lnTo>
                      <a:pt x="103" y="4"/>
                    </a:lnTo>
                    <a:lnTo>
                      <a:pt x="0" y="0"/>
                    </a:lnTo>
                    <a:close/>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136"/>
              <p:cNvSpPr/>
              <p:nvPr/>
            </p:nvSpPr>
            <p:spPr bwMode="auto">
              <a:xfrm>
                <a:off x="8805863" y="2674498"/>
                <a:ext cx="163513" cy="6350"/>
              </a:xfrm>
              <a:custGeom>
                <a:gdLst>
                  <a:gd fmla="*/ 0 w 103" name="T0"/>
                  <a:gd fmla="*/ 0 h 4" name="T1"/>
                  <a:gd fmla="*/ 0 w 103" name="T2"/>
                  <a:gd fmla="*/ 0 h 4" name="T3"/>
                  <a:gd fmla="*/ 103 w 103" name="T4"/>
                  <a:gd fmla="*/ 4 h 4" name="T5"/>
                  <a:gd fmla="*/ 0 w 103" name="T6"/>
                  <a:gd fmla="*/ 0 h 4" name="T7"/>
                </a:gdLst>
                <a:cxnLst>
                  <a:cxn ang="0">
                    <a:pos x="T0" y="T1"/>
                  </a:cxn>
                  <a:cxn ang="0">
                    <a:pos x="T2" y="T3"/>
                  </a:cxn>
                  <a:cxn ang="0">
                    <a:pos x="T4" y="T5"/>
                  </a:cxn>
                  <a:cxn ang="0">
                    <a:pos x="T6" y="T7"/>
                  </a:cxn>
                </a:cxnLst>
                <a:rect b="b" l="0" r="r" t="0"/>
                <a:pathLst>
                  <a:path h="4" w="103">
                    <a:moveTo>
                      <a:pt x="0" y="0"/>
                    </a:moveTo>
                    <a:lnTo>
                      <a:pt x="0" y="0"/>
                    </a:lnTo>
                    <a:lnTo>
                      <a:pt x="103" y="4"/>
                    </a:lnTo>
                    <a:lnTo>
                      <a:pt x="0" y="0"/>
                    </a:lnTo>
                  </a:path>
                </a:pathLst>
              </a:custGeom>
              <a:gradFill>
                <a:gsLst>
                  <a:gs pos="0">
                    <a:srgbClr val="FC5E6D"/>
                  </a:gs>
                  <a:gs pos="100000">
                    <a:srgbClr val="C60418"/>
                  </a:gs>
                </a:gsLst>
                <a:lin ang="5400000" scaled="1"/>
              </a:gra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58" name="Freeform 5"/>
            <p:cNvSpPr/>
            <p:nvPr/>
          </p:nvSpPr>
          <p:spPr bwMode="auto">
            <a:xfrm>
              <a:off x="2476482" y="2729186"/>
              <a:ext cx="2042277" cy="3129679"/>
            </a:xfrm>
            <a:custGeom>
              <a:gdLst>
                <a:gd fmla="*/ 1074 w 1137" name="T0"/>
                <a:gd fmla="*/ 829 h 1812" name="T1"/>
                <a:gd fmla="*/ 1137 w 1137" name="T2"/>
                <a:gd fmla="*/ 569 h 1812" name="T3"/>
                <a:gd fmla="*/ 568 w 1137" name="T4"/>
                <a:gd fmla="*/ 0 h 1812" name="T5"/>
                <a:gd fmla="*/ 0 w 1137" name="T6"/>
                <a:gd fmla="*/ 569 h 1812" name="T7"/>
                <a:gd fmla="*/ 63 w 1137" name="T8"/>
                <a:gd fmla="*/ 829 h 1812" name="T9"/>
                <a:gd fmla="*/ 568 w 1137" name="T10"/>
                <a:gd fmla="*/ 1812 h 1812" name="T11"/>
                <a:gd fmla="*/ 1074 w 1137" name="T12"/>
                <a:gd fmla="*/ 829 h 1812" name="T13"/>
              </a:gdLst>
              <a:cxnLst>
                <a:cxn ang="0">
                  <a:pos x="T0" y="T1"/>
                </a:cxn>
                <a:cxn ang="0">
                  <a:pos x="T2" y="T3"/>
                </a:cxn>
                <a:cxn ang="0">
                  <a:pos x="T4" y="T5"/>
                </a:cxn>
                <a:cxn ang="0">
                  <a:pos x="T6" y="T7"/>
                </a:cxn>
                <a:cxn ang="0">
                  <a:pos x="T8" y="T9"/>
                </a:cxn>
                <a:cxn ang="0">
                  <a:pos x="T10" y="T11"/>
                </a:cxn>
                <a:cxn ang="0">
                  <a:pos x="T12" y="T13"/>
                </a:cxn>
              </a:cxnLst>
              <a:rect b="b" l="0" r="r" t="0"/>
              <a:pathLst>
                <a:path h="1811" w="1137">
                  <a:moveTo>
                    <a:pt x="1074" y="829"/>
                  </a:moveTo>
                  <a:cubicBezTo>
                    <a:pt x="1114" y="751"/>
                    <a:pt x="1137" y="663"/>
                    <a:pt x="1137" y="569"/>
                  </a:cubicBezTo>
                  <a:cubicBezTo>
                    <a:pt x="1137" y="255"/>
                    <a:pt x="882" y="0"/>
                    <a:pt x="568" y="0"/>
                  </a:cubicBezTo>
                  <a:cubicBezTo>
                    <a:pt x="254" y="0"/>
                    <a:pt x="0" y="255"/>
                    <a:pt x="0" y="569"/>
                  </a:cubicBezTo>
                  <a:cubicBezTo>
                    <a:pt x="0" y="663"/>
                    <a:pt x="22" y="751"/>
                    <a:pt x="63" y="829"/>
                  </a:cubicBezTo>
                  <a:cubicBezTo>
                    <a:pt x="211" y="1228"/>
                    <a:pt x="568" y="1812"/>
                    <a:pt x="568" y="1812"/>
                  </a:cubicBezTo>
                  <a:cubicBezTo>
                    <a:pt x="568" y="1812"/>
                    <a:pt x="926" y="1228"/>
                    <a:pt x="1074" y="829"/>
                  </a:cubicBezTo>
                </a:path>
              </a:pathLst>
            </a:custGeom>
            <a:solidFill>
              <a:srgbClr val="D2B98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6"/>
            <p:cNvSpPr/>
            <p:nvPr/>
          </p:nvSpPr>
          <p:spPr bwMode="auto">
            <a:xfrm>
              <a:off x="2712046" y="2729186"/>
              <a:ext cx="1570055" cy="3129679"/>
            </a:xfrm>
            <a:custGeom>
              <a:gdLst>
                <a:gd fmla="*/ 826 w 874" name="T0"/>
                <a:gd fmla="*/ 829 h 1812" name="T1"/>
                <a:gd fmla="*/ 874 w 874" name="T2"/>
                <a:gd fmla="*/ 569 h 1812" name="T3"/>
                <a:gd fmla="*/ 437 w 874" name="T4"/>
                <a:gd fmla="*/ 0 h 1812" name="T5"/>
                <a:gd fmla="*/ 0 w 874" name="T6"/>
                <a:gd fmla="*/ 569 h 1812" name="T7"/>
                <a:gd fmla="*/ 49 w 874" name="T8"/>
                <a:gd fmla="*/ 829 h 1812" name="T9"/>
                <a:gd fmla="*/ 437 w 874" name="T10"/>
                <a:gd fmla="*/ 1812 h 1812" name="T11"/>
                <a:gd fmla="*/ 826 w 874" name="T12"/>
                <a:gd fmla="*/ 829 h 1812" name="T13"/>
              </a:gdLst>
              <a:cxnLst>
                <a:cxn ang="0">
                  <a:pos x="T0" y="T1"/>
                </a:cxn>
                <a:cxn ang="0">
                  <a:pos x="T2" y="T3"/>
                </a:cxn>
                <a:cxn ang="0">
                  <a:pos x="T4" y="T5"/>
                </a:cxn>
                <a:cxn ang="0">
                  <a:pos x="T6" y="T7"/>
                </a:cxn>
                <a:cxn ang="0">
                  <a:pos x="T8" y="T9"/>
                </a:cxn>
                <a:cxn ang="0">
                  <a:pos x="T10" y="T11"/>
                </a:cxn>
                <a:cxn ang="0">
                  <a:pos x="T12" y="T13"/>
                </a:cxn>
              </a:cxnLst>
              <a:rect b="b" l="0" r="r" t="0"/>
              <a:pathLst>
                <a:path h="1811" w="874">
                  <a:moveTo>
                    <a:pt x="826" y="829"/>
                  </a:moveTo>
                  <a:cubicBezTo>
                    <a:pt x="857" y="751"/>
                    <a:pt x="874" y="663"/>
                    <a:pt x="874" y="569"/>
                  </a:cubicBezTo>
                  <a:cubicBezTo>
                    <a:pt x="874" y="255"/>
                    <a:pt x="679" y="0"/>
                    <a:pt x="437" y="0"/>
                  </a:cubicBezTo>
                  <a:cubicBezTo>
                    <a:pt x="196" y="0"/>
                    <a:pt x="0" y="255"/>
                    <a:pt x="0" y="569"/>
                  </a:cubicBezTo>
                  <a:cubicBezTo>
                    <a:pt x="0" y="663"/>
                    <a:pt x="18" y="751"/>
                    <a:pt x="49" y="829"/>
                  </a:cubicBezTo>
                  <a:cubicBezTo>
                    <a:pt x="163" y="1228"/>
                    <a:pt x="437" y="1812"/>
                    <a:pt x="437" y="1812"/>
                  </a:cubicBezTo>
                  <a:cubicBezTo>
                    <a:pt x="437" y="1812"/>
                    <a:pt x="712" y="1228"/>
                    <a:pt x="826" y="829"/>
                  </a:cubicBezTo>
                </a:path>
              </a:pathLst>
            </a:custGeom>
            <a:solidFill>
              <a:srgbClr val="C60418"/>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7"/>
            <p:cNvSpPr/>
            <p:nvPr/>
          </p:nvSpPr>
          <p:spPr bwMode="auto">
            <a:xfrm>
              <a:off x="3065938" y="2935672"/>
              <a:ext cx="862271" cy="2923193"/>
            </a:xfrm>
            <a:custGeom>
              <a:gdLst>
                <a:gd fmla="*/ 454 w 480" name="T0"/>
                <a:gd fmla="*/ 829 h 1812" name="T1"/>
                <a:gd fmla="*/ 480 w 480" name="T2"/>
                <a:gd fmla="*/ 569 h 1812" name="T3"/>
                <a:gd fmla="*/ 240 w 480" name="T4"/>
                <a:gd fmla="*/ 0 h 1812" name="T5"/>
                <a:gd fmla="*/ 0 w 480" name="T6"/>
                <a:gd fmla="*/ 569 h 1812" name="T7"/>
                <a:gd fmla="*/ 27 w 480" name="T8"/>
                <a:gd fmla="*/ 829 h 1812" name="T9"/>
                <a:gd fmla="*/ 240 w 480" name="T10"/>
                <a:gd fmla="*/ 1812 h 1812" name="T11"/>
                <a:gd fmla="*/ 454 w 480" name="T12"/>
                <a:gd fmla="*/ 829 h 1812" name="T13"/>
              </a:gdLst>
              <a:cxnLst>
                <a:cxn ang="0">
                  <a:pos x="T0" y="T1"/>
                </a:cxn>
                <a:cxn ang="0">
                  <a:pos x="T2" y="T3"/>
                </a:cxn>
                <a:cxn ang="0">
                  <a:pos x="T4" y="T5"/>
                </a:cxn>
                <a:cxn ang="0">
                  <a:pos x="T6" y="T7"/>
                </a:cxn>
                <a:cxn ang="0">
                  <a:pos x="T8" y="T9"/>
                </a:cxn>
                <a:cxn ang="0">
                  <a:pos x="T10" y="T11"/>
                </a:cxn>
                <a:cxn ang="0">
                  <a:pos x="T12" y="T13"/>
                </a:cxn>
              </a:cxnLst>
              <a:rect b="b" l="0" r="r" t="0"/>
              <a:pathLst>
                <a:path h="1811" w="480">
                  <a:moveTo>
                    <a:pt x="454" y="829"/>
                  </a:moveTo>
                  <a:cubicBezTo>
                    <a:pt x="471" y="751"/>
                    <a:pt x="480" y="663"/>
                    <a:pt x="480" y="569"/>
                  </a:cubicBezTo>
                  <a:cubicBezTo>
                    <a:pt x="480" y="255"/>
                    <a:pt x="373" y="0"/>
                    <a:pt x="240" y="0"/>
                  </a:cubicBezTo>
                  <a:cubicBezTo>
                    <a:pt x="108" y="0"/>
                    <a:pt x="0" y="255"/>
                    <a:pt x="0" y="569"/>
                  </a:cubicBezTo>
                  <a:cubicBezTo>
                    <a:pt x="0" y="663"/>
                    <a:pt x="10" y="751"/>
                    <a:pt x="27" y="829"/>
                  </a:cubicBezTo>
                  <a:cubicBezTo>
                    <a:pt x="89" y="1228"/>
                    <a:pt x="240" y="1812"/>
                    <a:pt x="240" y="1812"/>
                  </a:cubicBezTo>
                  <a:cubicBezTo>
                    <a:pt x="240" y="1812"/>
                    <a:pt x="391" y="1228"/>
                    <a:pt x="454" y="829"/>
                  </a:cubicBezTo>
                </a:path>
              </a:pathLst>
            </a:custGeom>
            <a:solidFill>
              <a:srgbClr val="D2B980"/>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1" name="Freeform 8"/>
            <p:cNvSpPr/>
            <p:nvPr/>
          </p:nvSpPr>
          <p:spPr bwMode="auto">
            <a:xfrm>
              <a:off x="3327037" y="2880254"/>
              <a:ext cx="311162" cy="3256249"/>
            </a:xfrm>
            <a:custGeom>
              <a:gdLst>
                <a:gd fmla="*/ 163 w 173" name="T0"/>
                <a:gd fmla="*/ 829 h 1812" name="T1"/>
                <a:gd fmla="*/ 173 w 173" name="T2"/>
                <a:gd fmla="*/ 569 h 1812" name="T3"/>
                <a:gd fmla="*/ 86 w 173" name="T4"/>
                <a:gd fmla="*/ 0 h 1812" name="T5"/>
                <a:gd fmla="*/ 0 w 173" name="T6"/>
                <a:gd fmla="*/ 569 h 1812" name="T7"/>
                <a:gd fmla="*/ 10 w 173" name="T8"/>
                <a:gd fmla="*/ 829 h 1812" name="T9"/>
                <a:gd fmla="*/ 86 w 173" name="T10"/>
                <a:gd fmla="*/ 1812 h 1812" name="T11"/>
                <a:gd fmla="*/ 163 w 173" name="T12"/>
                <a:gd fmla="*/ 829 h 1812" name="T13"/>
              </a:gdLst>
              <a:cxnLst>
                <a:cxn ang="0">
                  <a:pos x="T0" y="T1"/>
                </a:cxn>
                <a:cxn ang="0">
                  <a:pos x="T2" y="T3"/>
                </a:cxn>
                <a:cxn ang="0">
                  <a:pos x="T4" y="T5"/>
                </a:cxn>
                <a:cxn ang="0">
                  <a:pos x="T6" y="T7"/>
                </a:cxn>
                <a:cxn ang="0">
                  <a:pos x="T8" y="T9"/>
                </a:cxn>
                <a:cxn ang="0">
                  <a:pos x="T10" y="T11"/>
                </a:cxn>
                <a:cxn ang="0">
                  <a:pos x="T12" y="T13"/>
                </a:cxn>
              </a:cxnLst>
              <a:rect b="b" l="0" r="r" t="0"/>
              <a:pathLst>
                <a:path h="1811" w="173">
                  <a:moveTo>
                    <a:pt x="163" y="829"/>
                  </a:moveTo>
                  <a:cubicBezTo>
                    <a:pt x="169" y="751"/>
                    <a:pt x="173" y="663"/>
                    <a:pt x="173" y="569"/>
                  </a:cubicBezTo>
                  <a:cubicBezTo>
                    <a:pt x="173" y="255"/>
                    <a:pt x="134" y="0"/>
                    <a:pt x="86" y="0"/>
                  </a:cubicBezTo>
                  <a:cubicBezTo>
                    <a:pt x="39" y="0"/>
                    <a:pt x="0" y="255"/>
                    <a:pt x="0" y="569"/>
                  </a:cubicBezTo>
                  <a:cubicBezTo>
                    <a:pt x="0" y="663"/>
                    <a:pt x="4" y="751"/>
                    <a:pt x="10" y="829"/>
                  </a:cubicBezTo>
                  <a:cubicBezTo>
                    <a:pt x="32" y="1228"/>
                    <a:pt x="86" y="1812"/>
                    <a:pt x="86" y="1812"/>
                  </a:cubicBezTo>
                  <a:cubicBezTo>
                    <a:pt x="86" y="1812"/>
                    <a:pt x="141" y="1228"/>
                    <a:pt x="163" y="829"/>
                  </a:cubicBezTo>
                </a:path>
              </a:pathLst>
            </a:custGeom>
            <a:solidFill>
              <a:srgbClr val="C60418"/>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9"/>
            <p:cNvSpPr/>
            <p:nvPr/>
          </p:nvSpPr>
          <p:spPr bwMode="auto">
            <a:xfrm>
              <a:off x="3493238" y="5858865"/>
              <a:ext cx="8765" cy="93130"/>
            </a:xfrm>
            <a:custGeom>
              <a:gdLst>
                <a:gd fmla="*/ 3 w 8" name="T0"/>
                <a:gd fmla="*/ 0 h 85" name="T1"/>
                <a:gd fmla="*/ 0 w 8" name="T2"/>
                <a:gd fmla="*/ 0 h 85" name="T3"/>
                <a:gd fmla="*/ 2 w 8" name="T4"/>
                <a:gd fmla="*/ 85 h 85" name="T5"/>
                <a:gd fmla="*/ 8 w 8" name="T6"/>
                <a:gd fmla="*/ 85 h 85" name="T7"/>
                <a:gd fmla="*/ 7 w 8" name="T8"/>
                <a:gd fmla="*/ 0 h 85" name="T9"/>
                <a:gd fmla="*/ 0 w 8" name="T10"/>
                <a:gd fmla="*/ 0 h 85" name="T11"/>
                <a:gd fmla="*/ 3 w 8" name="T12"/>
                <a:gd fmla="*/ 0 h 85" name="T13"/>
                <a:gd fmla="*/ 0 w 8" name="T14"/>
                <a:gd fmla="*/ 0 h 85" name="T15"/>
                <a:gd fmla="*/ 2 w 8" name="T16"/>
                <a:gd fmla="*/ 85 h 85" name="T17"/>
                <a:gd fmla="*/ 8 w 8" name="T18"/>
                <a:gd fmla="*/ 85 h 85" name="T19"/>
                <a:gd fmla="*/ 7 w 8" name="T20"/>
                <a:gd fmla="*/ 0 h 85" name="T21"/>
                <a:gd fmla="*/ 0 w 8" name="T22"/>
                <a:gd fmla="*/ 0 h 85" name="T23"/>
                <a:gd fmla="*/ 3 w 8" name="T24"/>
                <a:gd fmla="*/ 0 h 85"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85" w="8">
                  <a:moveTo>
                    <a:pt x="3" y="0"/>
                  </a:moveTo>
                  <a:lnTo>
                    <a:pt x="0" y="0"/>
                  </a:lnTo>
                  <a:lnTo>
                    <a:pt x="2" y="85"/>
                  </a:lnTo>
                  <a:lnTo>
                    <a:pt x="8" y="85"/>
                  </a:lnTo>
                  <a:lnTo>
                    <a:pt x="7" y="0"/>
                  </a:lnTo>
                  <a:lnTo>
                    <a:pt x="0" y="0"/>
                  </a:lnTo>
                  <a:lnTo>
                    <a:pt x="3" y="0"/>
                  </a:lnTo>
                  <a:lnTo>
                    <a:pt x="0" y="0"/>
                  </a:lnTo>
                  <a:lnTo>
                    <a:pt x="2" y="85"/>
                  </a:lnTo>
                  <a:lnTo>
                    <a:pt x="8" y="85"/>
                  </a:lnTo>
                  <a:lnTo>
                    <a:pt x="7" y="0"/>
                  </a:lnTo>
                  <a:lnTo>
                    <a:pt x="0" y="0"/>
                  </a:lnTo>
                  <a:lnTo>
                    <a:pt x="3" y="0"/>
                  </a:lnTo>
                  <a:close/>
                </a:path>
              </a:pathLst>
            </a:custGeom>
            <a:solidFill>
              <a:schemeClr val="tx1"/>
            </a:solidFill>
            <a:ln>
              <a:solidFill>
                <a:schemeClr val="tx1"/>
              </a:solidFill>
            </a:ln>
          </p:spPr>
          <p:txBody>
            <a:bodyPr anchor="t" anchorCtr="0" bIns="45720" compatLnSpc="1" lIns="91440" numCol="1" rIns="91440" tIns="45720" vert="horz" wrap="square">
              <a:prstTxWarp prst="textNoShape">
                <a:avLst/>
              </a:prstTxWarp>
            </a:bodyPr>
            <a:lstStyle/>
            <a:p>
              <a:endParaRPr altLang="en-US" lang="zh-CN"/>
            </a:p>
          </p:txBody>
        </p:sp>
        <p:sp>
          <p:nvSpPr>
            <p:cNvPr id="63" name="Freeform 10"/>
            <p:cNvSpPr/>
            <p:nvPr/>
          </p:nvSpPr>
          <p:spPr bwMode="auto">
            <a:xfrm>
              <a:off x="3400109" y="5854482"/>
              <a:ext cx="100799" cy="100799"/>
            </a:xfrm>
            <a:custGeom>
              <a:gdLst>
                <a:gd fmla="*/ 88 w 92" name="T0"/>
                <a:gd fmla="*/ 4 h 92" name="T1"/>
                <a:gd fmla="*/ 87 w 92" name="T2"/>
                <a:gd fmla="*/ 0 h 92" name="T3"/>
                <a:gd fmla="*/ 0 w 92" name="T4"/>
                <a:gd fmla="*/ 87 h 92" name="T5"/>
                <a:gd fmla="*/ 5 w 92" name="T6"/>
                <a:gd fmla="*/ 92 h 92" name="T7"/>
                <a:gd fmla="*/ 92 w 92" name="T8"/>
                <a:gd fmla="*/ 5 h 92" name="T9"/>
                <a:gd fmla="*/ 87 w 92" name="T10"/>
                <a:gd fmla="*/ 0 h 92" name="T11"/>
                <a:gd fmla="*/ 88 w 92" name="T12"/>
                <a:gd fmla="*/ 4 h 92" name="T13"/>
                <a:gd fmla="*/ 87 w 92" name="T14"/>
                <a:gd fmla="*/ 0 h 92" name="T15"/>
                <a:gd fmla="*/ 0 w 92" name="T16"/>
                <a:gd fmla="*/ 87 h 92" name="T17"/>
                <a:gd fmla="*/ 5 w 92" name="T18"/>
                <a:gd fmla="*/ 92 h 92" name="T19"/>
                <a:gd fmla="*/ 92 w 92" name="T20"/>
                <a:gd fmla="*/ 5 h 92" name="T21"/>
                <a:gd fmla="*/ 87 w 92" name="T22"/>
                <a:gd fmla="*/ 0 h 92" name="T23"/>
                <a:gd fmla="*/ 88 w 92" name="T24"/>
                <a:gd fmla="*/ 4 h 9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2" w="92">
                  <a:moveTo>
                    <a:pt x="88" y="4"/>
                  </a:moveTo>
                  <a:lnTo>
                    <a:pt x="87" y="0"/>
                  </a:lnTo>
                  <a:lnTo>
                    <a:pt x="0" y="87"/>
                  </a:lnTo>
                  <a:lnTo>
                    <a:pt x="5" y="92"/>
                  </a:lnTo>
                  <a:lnTo>
                    <a:pt x="92" y="5"/>
                  </a:lnTo>
                  <a:lnTo>
                    <a:pt x="87" y="0"/>
                  </a:lnTo>
                  <a:lnTo>
                    <a:pt x="88" y="4"/>
                  </a:lnTo>
                  <a:lnTo>
                    <a:pt x="87" y="0"/>
                  </a:lnTo>
                  <a:lnTo>
                    <a:pt x="0" y="87"/>
                  </a:lnTo>
                  <a:lnTo>
                    <a:pt x="5" y="92"/>
                  </a:lnTo>
                  <a:lnTo>
                    <a:pt x="92" y="5"/>
                  </a:lnTo>
                  <a:lnTo>
                    <a:pt x="87" y="0"/>
                  </a:lnTo>
                  <a:lnTo>
                    <a:pt x="88" y="4"/>
                  </a:lnTo>
                  <a:close/>
                </a:path>
              </a:pathLst>
            </a:custGeom>
            <a:solidFill>
              <a:schemeClr val="tx1"/>
            </a:solidFill>
            <a:ln w="9525">
              <a:solidFill>
                <a:schemeClr val="tx1"/>
              </a:solidFill>
              <a:round/>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11"/>
            <p:cNvSpPr/>
            <p:nvPr/>
          </p:nvSpPr>
          <p:spPr bwMode="auto">
            <a:xfrm>
              <a:off x="3495429" y="5854482"/>
              <a:ext cx="98608" cy="100799"/>
            </a:xfrm>
            <a:custGeom>
              <a:gdLst>
                <a:gd fmla="*/ 1 w 90" name="T0"/>
                <a:gd fmla="*/ 4 h 92" name="T1"/>
                <a:gd fmla="*/ 0 w 90" name="T2"/>
                <a:gd fmla="*/ 5 h 92" name="T3"/>
                <a:gd fmla="*/ 87 w 90" name="T4"/>
                <a:gd fmla="*/ 92 h 92" name="T5"/>
                <a:gd fmla="*/ 90 w 90" name="T6"/>
                <a:gd fmla="*/ 87 h 92" name="T7"/>
                <a:gd fmla="*/ 5 w 90" name="T8"/>
                <a:gd fmla="*/ 0 h 92" name="T9"/>
                <a:gd fmla="*/ 0 w 90" name="T10"/>
                <a:gd fmla="*/ 5 h 92" name="T11"/>
                <a:gd fmla="*/ 1 w 90" name="T12"/>
                <a:gd fmla="*/ 4 h 92" name="T13"/>
                <a:gd fmla="*/ 0 w 90" name="T14"/>
                <a:gd fmla="*/ 5 h 92" name="T15"/>
                <a:gd fmla="*/ 87 w 90" name="T16"/>
                <a:gd fmla="*/ 92 h 92" name="T17"/>
                <a:gd fmla="*/ 90 w 90" name="T18"/>
                <a:gd fmla="*/ 87 h 92" name="T19"/>
                <a:gd fmla="*/ 5 w 90" name="T20"/>
                <a:gd fmla="*/ 0 h 92" name="T21"/>
                <a:gd fmla="*/ 0 w 90" name="T22"/>
                <a:gd fmla="*/ 5 h 92" name="T23"/>
                <a:gd fmla="*/ 1 w 90" name="T24"/>
                <a:gd fmla="*/ 4 h 9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2" w="90">
                  <a:moveTo>
                    <a:pt x="1" y="4"/>
                  </a:moveTo>
                  <a:lnTo>
                    <a:pt x="0" y="5"/>
                  </a:lnTo>
                  <a:lnTo>
                    <a:pt x="87" y="92"/>
                  </a:lnTo>
                  <a:lnTo>
                    <a:pt x="90" y="87"/>
                  </a:lnTo>
                  <a:lnTo>
                    <a:pt x="5" y="0"/>
                  </a:lnTo>
                  <a:lnTo>
                    <a:pt x="0" y="5"/>
                  </a:lnTo>
                  <a:lnTo>
                    <a:pt x="1" y="4"/>
                  </a:lnTo>
                  <a:lnTo>
                    <a:pt x="0" y="5"/>
                  </a:lnTo>
                  <a:lnTo>
                    <a:pt x="87" y="92"/>
                  </a:lnTo>
                  <a:lnTo>
                    <a:pt x="90" y="87"/>
                  </a:lnTo>
                  <a:lnTo>
                    <a:pt x="5" y="0"/>
                  </a:lnTo>
                  <a:lnTo>
                    <a:pt x="0" y="5"/>
                  </a:lnTo>
                  <a:lnTo>
                    <a:pt x="1" y="4"/>
                  </a:lnTo>
                  <a:close/>
                </a:path>
              </a:pathLst>
            </a:custGeom>
            <a:solidFill>
              <a:schemeClr val="tx1"/>
            </a:solidFill>
            <a:ln w="9525">
              <a:solidFill>
                <a:schemeClr val="tx1"/>
              </a:solidFill>
              <a:round/>
            </a:ln>
          </p:spPr>
          <p:txBody>
            <a:bodyPr anchor="t" anchorCtr="0" bIns="45720" compatLnSpc="1" lIns="91440" numCol="1" rIns="91440" tIns="45720" vert="horz" wrap="square">
              <a:prstTxWarp prst="textNoShape">
                <a:avLst/>
              </a:prstTxWarp>
            </a:bodyPr>
            <a:lstStyle/>
            <a:p>
              <a:endParaRPr altLang="en-US" lang="zh-CN"/>
            </a:p>
          </p:txBody>
        </p:sp>
        <p:sp>
          <p:nvSpPr>
            <p:cNvPr id="65" name="Freeform 12"/>
            <p:cNvSpPr/>
            <p:nvPr/>
          </p:nvSpPr>
          <p:spPr bwMode="auto">
            <a:xfrm>
              <a:off x="3372717" y="5951995"/>
              <a:ext cx="249806" cy="249806"/>
            </a:xfrm>
            <a:custGeom>
              <a:gdLst>
                <a:gd fmla="*/ 28 w 139" name="T0"/>
                <a:gd fmla="*/ 139 h 139" name="T1"/>
                <a:gd fmla="*/ 0 w 139" name="T2"/>
                <a:gd fmla="*/ 111 h 139" name="T3"/>
                <a:gd fmla="*/ 0 w 139" name="T4"/>
                <a:gd fmla="*/ 17 h 139" name="T5"/>
                <a:gd fmla="*/ 17 w 139" name="T6"/>
                <a:gd fmla="*/ 0 h 139" name="T7"/>
                <a:gd fmla="*/ 122 w 139" name="T8"/>
                <a:gd fmla="*/ 0 h 139" name="T9"/>
                <a:gd fmla="*/ 139 w 139" name="T10"/>
                <a:gd fmla="*/ 17 h 139" name="T11"/>
                <a:gd fmla="*/ 139 w 139" name="T12"/>
                <a:gd fmla="*/ 111 h 139" name="T13"/>
                <a:gd fmla="*/ 111 w 139" name="T14"/>
                <a:gd fmla="*/ 139 h 139" name="T15"/>
                <a:gd fmla="*/ 28 w 139" name="T16"/>
                <a:gd fmla="*/ 139 h 1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9" w="139">
                  <a:moveTo>
                    <a:pt x="28" y="139"/>
                  </a:moveTo>
                  <a:cubicBezTo>
                    <a:pt x="12" y="139"/>
                    <a:pt x="0" y="127"/>
                    <a:pt x="0" y="111"/>
                  </a:cubicBezTo>
                  <a:cubicBezTo>
                    <a:pt x="0" y="17"/>
                    <a:pt x="0" y="17"/>
                    <a:pt x="0" y="17"/>
                  </a:cubicBezTo>
                  <a:cubicBezTo>
                    <a:pt x="0" y="8"/>
                    <a:pt x="7" y="0"/>
                    <a:pt x="17" y="0"/>
                  </a:cubicBezTo>
                  <a:cubicBezTo>
                    <a:pt x="122" y="0"/>
                    <a:pt x="122" y="0"/>
                    <a:pt x="122" y="0"/>
                  </a:cubicBezTo>
                  <a:cubicBezTo>
                    <a:pt x="131" y="0"/>
                    <a:pt x="139" y="8"/>
                    <a:pt x="139" y="17"/>
                  </a:cubicBezTo>
                  <a:cubicBezTo>
                    <a:pt x="139" y="111"/>
                    <a:pt x="139" y="111"/>
                    <a:pt x="139" y="111"/>
                  </a:cubicBezTo>
                  <a:cubicBezTo>
                    <a:pt x="139" y="127"/>
                    <a:pt x="126" y="139"/>
                    <a:pt x="111" y="139"/>
                  </a:cubicBezTo>
                  <a:cubicBezTo>
                    <a:pt x="28" y="139"/>
                    <a:pt x="28" y="139"/>
                    <a:pt x="28" y="139"/>
                  </a:cubicBezTo>
                </a:path>
              </a:pathLst>
            </a:custGeom>
            <a:solidFill>
              <a:srgbClr val="C60418"/>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29"/>
            <p:cNvSpPr/>
            <p:nvPr/>
          </p:nvSpPr>
          <p:spPr bwMode="auto">
            <a:xfrm>
              <a:off x="3344231" y="5946516"/>
              <a:ext cx="308971" cy="50400"/>
            </a:xfrm>
            <a:custGeom>
              <a:gdLst>
                <a:gd fmla="*/ 172 w 172" name="T0"/>
                <a:gd fmla="*/ 14 h 28" name="T1"/>
                <a:gd fmla="*/ 155 w 172" name="T2"/>
                <a:gd fmla="*/ 28 h 28" name="T3"/>
                <a:gd fmla="*/ 17 w 172" name="T4"/>
                <a:gd fmla="*/ 28 h 28" name="T5"/>
                <a:gd fmla="*/ 0 w 172" name="T6"/>
                <a:gd fmla="*/ 14 h 28" name="T7"/>
                <a:gd fmla="*/ 17 w 172" name="T8"/>
                <a:gd fmla="*/ 0 h 28" name="T9"/>
                <a:gd fmla="*/ 155 w 172" name="T10"/>
                <a:gd fmla="*/ 0 h 28" name="T11"/>
                <a:gd fmla="*/ 172 w 172" name="T12"/>
                <a:gd fmla="*/ 14 h 28" name="T13"/>
              </a:gdLst>
              <a:cxnLst>
                <a:cxn ang="0">
                  <a:pos x="T0" y="T1"/>
                </a:cxn>
                <a:cxn ang="0">
                  <a:pos x="T2" y="T3"/>
                </a:cxn>
                <a:cxn ang="0">
                  <a:pos x="T4" y="T5"/>
                </a:cxn>
                <a:cxn ang="0">
                  <a:pos x="T6" y="T7"/>
                </a:cxn>
                <a:cxn ang="0">
                  <a:pos x="T8" y="T9"/>
                </a:cxn>
                <a:cxn ang="0">
                  <a:pos x="T10" y="T11"/>
                </a:cxn>
                <a:cxn ang="0">
                  <a:pos x="T12" y="T13"/>
                </a:cxn>
              </a:cxnLst>
              <a:rect b="b" l="0" r="r" t="0"/>
              <a:pathLst>
                <a:path h="28" w="172">
                  <a:moveTo>
                    <a:pt x="172" y="14"/>
                  </a:moveTo>
                  <a:cubicBezTo>
                    <a:pt x="172" y="21"/>
                    <a:pt x="164" y="28"/>
                    <a:pt x="155" y="28"/>
                  </a:cubicBezTo>
                  <a:cubicBezTo>
                    <a:pt x="17" y="28"/>
                    <a:pt x="17" y="28"/>
                    <a:pt x="17" y="28"/>
                  </a:cubicBezTo>
                  <a:cubicBezTo>
                    <a:pt x="7" y="28"/>
                    <a:pt x="0" y="21"/>
                    <a:pt x="0" y="14"/>
                  </a:cubicBezTo>
                  <a:cubicBezTo>
                    <a:pt x="0" y="6"/>
                    <a:pt x="7" y="0"/>
                    <a:pt x="17" y="0"/>
                  </a:cubicBezTo>
                  <a:cubicBezTo>
                    <a:pt x="155" y="0"/>
                    <a:pt x="155" y="0"/>
                    <a:pt x="155" y="0"/>
                  </a:cubicBezTo>
                  <a:cubicBezTo>
                    <a:pt x="164" y="0"/>
                    <a:pt x="172" y="6"/>
                    <a:pt x="172" y="14"/>
                  </a:cubicBezTo>
                  <a:close/>
                </a:path>
              </a:pathLst>
            </a:custGeom>
            <a:solidFill>
              <a:srgbClr val="C60418"/>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67" name="任意多边形 66"/>
            <p:cNvSpPr/>
            <p:nvPr/>
          </p:nvSpPr>
          <p:spPr bwMode="auto">
            <a:xfrm>
              <a:off x="1128826" y="3677980"/>
              <a:ext cx="1018947" cy="634377"/>
            </a:xfrm>
            <a:custGeom>
              <a:gdLst>
                <a:gd fmla="*/ 608082 w 1018947" name="connsiteX0"/>
                <a:gd fmla="*/ 0 h 634377" name="connsiteY0"/>
                <a:gd fmla="*/ 839263 w 1018947" name="connsiteX1"/>
                <a:gd fmla="*/ 230633 h 634377" name="connsiteY1"/>
                <a:gd fmla="*/ 833609 w 1018947" name="connsiteX2"/>
                <a:gd fmla="*/ 258571 h 634377" name="connsiteY2"/>
                <a:gd fmla="*/ 844602 w 1018947" name="connsiteX3"/>
                <a:gd fmla="*/ 258571 h 634377" name="connsiteY3"/>
                <a:gd fmla="*/ 855412 w 1018947" name="connsiteX4"/>
                <a:gd fmla="*/ 258571 h 634377" name="connsiteY4"/>
                <a:gd fmla="*/ 1018947 w 1018947" name="connsiteX5"/>
                <a:gd fmla="*/ 416639 h 634377" name="connsiteY5"/>
                <a:gd fmla="*/ 1018947 w 1018947" name="connsiteX6"/>
                <a:gd fmla="*/ 475914 h 634377" name="connsiteY6"/>
                <a:gd fmla="*/ 855412 w 1018947" name="connsiteX7"/>
                <a:gd fmla="*/ 632185 h 634377" name="connsiteY7"/>
                <a:gd fmla="*/ 388361 w 1018947" name="connsiteX8"/>
                <a:gd fmla="*/ 632185 h 634377" name="connsiteY8"/>
                <a:gd fmla="*/ 352080 w 1018947" name="connsiteX9"/>
                <a:gd fmla="*/ 632185 h 634377" name="connsiteY9"/>
                <a:gd fmla="*/ 330336 w 1018947" name="connsiteX10"/>
                <a:gd fmla="*/ 634377 h 634377" name="connsiteY10"/>
                <a:gd fmla="*/ 308592 w 1018947" name="connsiteX11"/>
                <a:gd fmla="*/ 632185 h 634377" name="connsiteY11"/>
                <a:gd fmla="*/ 250020 w 1018947" name="connsiteX12"/>
                <a:gd fmla="*/ 632185 h 634377" name="connsiteY12"/>
                <a:gd fmla="*/ 163535 w 1018947" name="connsiteX13"/>
                <a:gd fmla="*/ 632185 h 634377" name="connsiteY13"/>
                <a:gd fmla="*/ 0 w 1018947" name="connsiteX14"/>
                <a:gd fmla="*/ 475914 h 634377" name="connsiteY14"/>
                <a:gd fmla="*/ 0 w 1018947" name="connsiteX15"/>
                <a:gd fmla="*/ 416639 h 634377" name="connsiteY15"/>
                <a:gd fmla="*/ 12917 w 1018947" name="connsiteX16"/>
                <a:gd fmla="*/ 354809 h 634377" name="connsiteY16"/>
                <a:gd fmla="*/ 19878 w 1018947" name="connsiteX17"/>
                <a:gd fmla="*/ 344866 h 634377" name="connsiteY17"/>
                <a:gd fmla="*/ 17530 w 1018947" name="connsiteX18"/>
                <a:gd fmla="*/ 321571 h 634377" name="connsiteY18"/>
                <a:gd fmla="*/ 330336 w 1018947" name="connsiteX19"/>
                <a:gd fmla="*/ 8765 h 634377" name="connsiteY19"/>
                <a:gd fmla="*/ 452094 w 1018947" name="connsiteX20"/>
                <a:gd fmla="*/ 33347 h 634377" name="connsiteY20"/>
                <a:gd fmla="*/ 472627 w 1018947" name="connsiteX21"/>
                <a:gd fmla="*/ 44491 h 634377" name="connsiteY21"/>
                <a:gd fmla="*/ 478827 w 1018947" name="connsiteX22"/>
                <a:gd fmla="*/ 39388 h 634377" name="connsiteY22"/>
                <a:gd fmla="*/ 608082 w 1018947" name="connsiteX23"/>
                <a:gd fmla="*/ 0 h 634377"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634377" w="1018947">
                  <a:moveTo>
                    <a:pt x="608082" y="0"/>
                  </a:moveTo>
                  <a:cubicBezTo>
                    <a:pt x="735760" y="0"/>
                    <a:pt x="839263" y="103258"/>
                    <a:pt x="839263" y="230633"/>
                  </a:cubicBezTo>
                  <a:lnTo>
                    <a:pt x="833609" y="258571"/>
                  </a:lnTo>
                  <a:lnTo>
                    <a:pt x="844602" y="258571"/>
                  </a:lnTo>
                  <a:cubicBezTo>
                    <a:pt x="855412" y="258571"/>
                    <a:pt x="855412" y="258571"/>
                    <a:pt x="855412" y="258571"/>
                  </a:cubicBezTo>
                  <a:cubicBezTo>
                    <a:pt x="945267" y="258571"/>
                    <a:pt x="1018947" y="328624"/>
                    <a:pt x="1018947" y="416639"/>
                  </a:cubicBezTo>
                  <a:cubicBezTo>
                    <a:pt x="1018947" y="475914"/>
                    <a:pt x="1018947" y="475914"/>
                    <a:pt x="1018947" y="475914"/>
                  </a:cubicBezTo>
                  <a:cubicBezTo>
                    <a:pt x="1018947" y="562133"/>
                    <a:pt x="945267" y="632185"/>
                    <a:pt x="855412" y="632185"/>
                  </a:cubicBezTo>
                  <a:cubicBezTo>
                    <a:pt x="639201" y="632185"/>
                    <a:pt x="490555" y="632185"/>
                    <a:pt x="388361" y="632185"/>
                  </a:cubicBezTo>
                  <a:lnTo>
                    <a:pt x="352080" y="632185"/>
                  </a:lnTo>
                  <a:lnTo>
                    <a:pt x="330336" y="634377"/>
                  </a:lnTo>
                  <a:lnTo>
                    <a:pt x="308592" y="632185"/>
                  </a:lnTo>
                  <a:lnTo>
                    <a:pt x="250020" y="632185"/>
                  </a:lnTo>
                  <a:cubicBezTo>
                    <a:pt x="163535" y="632185"/>
                    <a:pt x="163535" y="632185"/>
                    <a:pt x="163535" y="632185"/>
                  </a:cubicBezTo>
                  <a:cubicBezTo>
                    <a:pt x="73681" y="632185"/>
                    <a:pt x="0" y="562133"/>
                    <a:pt x="0" y="475914"/>
                  </a:cubicBezTo>
                  <a:cubicBezTo>
                    <a:pt x="0" y="416639"/>
                    <a:pt x="0" y="416639"/>
                    <a:pt x="0" y="416639"/>
                  </a:cubicBezTo>
                  <a:cubicBezTo>
                    <a:pt x="0" y="394635"/>
                    <a:pt x="4605" y="373754"/>
                    <a:pt x="12917" y="354809"/>
                  </a:cubicBezTo>
                  <a:lnTo>
                    <a:pt x="19878" y="344866"/>
                  </a:lnTo>
                  <a:lnTo>
                    <a:pt x="17530" y="321571"/>
                  </a:lnTo>
                  <a:cubicBezTo>
                    <a:pt x="17530" y="148813"/>
                    <a:pt x="157578" y="8765"/>
                    <a:pt x="330336" y="8765"/>
                  </a:cubicBezTo>
                  <a:cubicBezTo>
                    <a:pt x="373526" y="8765"/>
                    <a:pt x="414671" y="17518"/>
                    <a:pt x="452094" y="33347"/>
                  </a:cubicBezTo>
                  <a:lnTo>
                    <a:pt x="472627" y="44491"/>
                  </a:lnTo>
                  <a:lnTo>
                    <a:pt x="478827" y="39388"/>
                  </a:lnTo>
                  <a:cubicBezTo>
                    <a:pt x="515723" y="14521"/>
                    <a:pt x="560203" y="0"/>
                    <a:pt x="608082" y="0"/>
                  </a:cubicBezTo>
                  <a:close/>
                </a:path>
              </a:pathLst>
            </a:custGeom>
            <a:solidFill>
              <a:srgbClr val="D2B980"/>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68" name="任意多边形 67"/>
            <p:cNvSpPr/>
            <p:nvPr/>
          </p:nvSpPr>
          <p:spPr bwMode="auto">
            <a:xfrm>
              <a:off x="634457" y="3591780"/>
              <a:ext cx="666150" cy="415250"/>
            </a:xfrm>
            <a:custGeom>
              <a:gdLst>
                <a:gd fmla="*/ 396623 w 666150" name="connsiteX0"/>
                <a:gd fmla="*/ 0 h 415250" name="connsiteY0"/>
                <a:gd fmla="*/ 547822 w 666150" name="connsiteX1"/>
                <a:gd fmla="*/ 150651 h 415250" name="connsiteY1"/>
                <a:gd fmla="*/ 543715 w 666150" name="connsiteX2"/>
                <a:gd fmla="*/ 170920 h 415250" name="connsiteY2"/>
                <a:gd fmla="*/ 551347 w 666150" name="connsiteX3"/>
                <a:gd fmla="*/ 170920 h 415250" name="connsiteY3"/>
                <a:gd fmla="*/ 558417 w 666150" name="connsiteX4"/>
                <a:gd fmla="*/ 170920 h 415250" name="connsiteY4"/>
                <a:gd fmla="*/ 666150 w 666150" name="connsiteX5"/>
                <a:gd fmla="*/ 273156 h 415250" name="connsiteY5"/>
                <a:gd fmla="*/ 666150 w 666150" name="connsiteX6"/>
                <a:gd fmla="*/ 310822 h 415250" name="connsiteY6"/>
                <a:gd fmla="*/ 558417 w 666150" name="connsiteX7"/>
                <a:gd fmla="*/ 413057 h 415250" name="connsiteY7"/>
                <a:gd fmla="*/ 296827 w 666150" name="connsiteX8"/>
                <a:gd fmla="*/ 413057 h 415250" name="connsiteY8"/>
                <a:gd fmla="*/ 236559 w 666150" name="connsiteX9"/>
                <a:gd fmla="*/ 413057 h 415250" name="connsiteY9"/>
                <a:gd fmla="*/ 214746 w 666150" name="connsiteX10"/>
                <a:gd fmla="*/ 415250 h 415250" name="connsiteY10"/>
                <a:gd fmla="*/ 192934 w 666150" name="connsiteX11"/>
                <a:gd fmla="*/ 413057 h 415250" name="connsiteY11"/>
                <a:gd fmla="*/ 162498 w 666150" name="connsiteX12"/>
                <a:gd fmla="*/ 413057 h 415250" name="connsiteY12"/>
                <a:gd fmla="*/ 105938 w 666150" name="connsiteX13"/>
                <a:gd fmla="*/ 413057 h 415250" name="connsiteY13"/>
                <a:gd fmla="*/ 0 w 666150" name="connsiteX14"/>
                <a:gd fmla="*/ 310822 h 415250" name="connsiteY14"/>
                <a:gd fmla="*/ 0 w 666150" name="connsiteX15"/>
                <a:gd fmla="*/ 273156 h 415250" name="connsiteY15"/>
                <a:gd fmla="*/ 8473 w 666150" name="connsiteX16"/>
                <a:gd fmla="*/ 232968 h 415250" name="connsiteY16"/>
                <a:gd fmla="*/ 13023 w 666150" name="connsiteX17"/>
                <a:gd fmla="*/ 226533 h 415250" name="connsiteY17"/>
                <a:gd fmla="*/ 9861 w 666150" name="connsiteX18"/>
                <a:gd fmla="*/ 210912 h 415250" name="connsiteY18"/>
                <a:gd fmla="*/ 214746 w 666150" name="connsiteX19"/>
                <a:gd fmla="*/ 6574 h 415250" name="connsiteY19"/>
                <a:gd fmla="*/ 294497 w 666150" name="connsiteX20"/>
                <a:gd fmla="*/ 22632 h 415250" name="connsiteY20"/>
                <a:gd fmla="*/ 308094 w 666150" name="connsiteX21"/>
                <a:gd fmla="*/ 31775 h 415250" name="connsiteY21"/>
                <a:gd fmla="*/ 337770 w 666150" name="connsiteX22"/>
                <a:gd fmla="*/ 11839 h 415250" name="connsiteY22"/>
                <a:gd fmla="*/ 396623 w 666150" name="connsiteX23"/>
                <a:gd fmla="*/ 0 h 415250" name="connsiteY2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b="b" l="l" r="r" t="t"/>
              <a:pathLst>
                <a:path h="415250" w="666150">
                  <a:moveTo>
                    <a:pt x="396623" y="0"/>
                  </a:moveTo>
                  <a:cubicBezTo>
                    <a:pt x="480128" y="0"/>
                    <a:pt x="547822" y="67449"/>
                    <a:pt x="547822" y="150651"/>
                  </a:cubicBezTo>
                  <a:lnTo>
                    <a:pt x="543715" y="170920"/>
                  </a:lnTo>
                  <a:lnTo>
                    <a:pt x="551347" y="170920"/>
                  </a:lnTo>
                  <a:cubicBezTo>
                    <a:pt x="558417" y="170920"/>
                    <a:pt x="558417" y="170920"/>
                    <a:pt x="558417" y="170920"/>
                  </a:cubicBezTo>
                  <a:cubicBezTo>
                    <a:pt x="617670" y="170920"/>
                    <a:pt x="666150" y="215760"/>
                    <a:pt x="666150" y="273156"/>
                  </a:cubicBezTo>
                  <a:cubicBezTo>
                    <a:pt x="666150" y="310822"/>
                    <a:pt x="666150" y="310822"/>
                    <a:pt x="666150" y="310822"/>
                  </a:cubicBezTo>
                  <a:cubicBezTo>
                    <a:pt x="666150" y="368217"/>
                    <a:pt x="617670" y="413057"/>
                    <a:pt x="558417" y="413057"/>
                  </a:cubicBezTo>
                  <a:cubicBezTo>
                    <a:pt x="445297" y="413057"/>
                    <a:pt x="360457" y="413057"/>
                    <a:pt x="296827" y="413057"/>
                  </a:cubicBezTo>
                  <a:lnTo>
                    <a:pt x="236559" y="413057"/>
                  </a:lnTo>
                  <a:lnTo>
                    <a:pt x="214746" y="415250"/>
                  </a:lnTo>
                  <a:lnTo>
                    <a:pt x="192934" y="413057"/>
                  </a:lnTo>
                  <a:lnTo>
                    <a:pt x="162498" y="413057"/>
                  </a:lnTo>
                  <a:cubicBezTo>
                    <a:pt x="105938" y="413057"/>
                    <a:pt x="105938" y="413057"/>
                    <a:pt x="105938" y="413057"/>
                  </a:cubicBezTo>
                  <a:cubicBezTo>
                    <a:pt x="48480" y="413057"/>
                    <a:pt x="0" y="368217"/>
                    <a:pt x="0" y="310822"/>
                  </a:cubicBezTo>
                  <a:cubicBezTo>
                    <a:pt x="0" y="273156"/>
                    <a:pt x="0" y="273156"/>
                    <a:pt x="0" y="273156"/>
                  </a:cubicBezTo>
                  <a:cubicBezTo>
                    <a:pt x="0" y="258807"/>
                    <a:pt x="3030" y="245243"/>
                    <a:pt x="8473" y="232968"/>
                  </a:cubicBezTo>
                  <a:lnTo>
                    <a:pt x="13023" y="226533"/>
                  </a:lnTo>
                  <a:lnTo>
                    <a:pt x="9861" y="210912"/>
                  </a:lnTo>
                  <a:cubicBezTo>
                    <a:pt x="9861" y="98059"/>
                    <a:pt x="101591" y="6574"/>
                    <a:pt x="214746" y="6574"/>
                  </a:cubicBezTo>
                  <a:cubicBezTo>
                    <a:pt x="243035" y="6574"/>
                    <a:pt x="269985" y="12292"/>
                    <a:pt x="294497" y="22632"/>
                  </a:cubicBezTo>
                  <a:lnTo>
                    <a:pt x="308094" y="31775"/>
                  </a:lnTo>
                  <a:lnTo>
                    <a:pt x="337770" y="11839"/>
                  </a:lnTo>
                  <a:cubicBezTo>
                    <a:pt x="355859" y="4215"/>
                    <a:pt x="375747" y="0"/>
                    <a:pt x="396623" y="0"/>
                  </a:cubicBezTo>
                  <a:close/>
                </a:path>
              </a:pathLst>
            </a:custGeom>
            <a:solidFill>
              <a:srgbClr val="D2B980"/>
            </a:solidFill>
            <a:ln>
              <a:noFill/>
            </a:ln>
            <a:extLst/>
          </p:spPr>
          <p:txBody>
            <a:bodyPr anchor="t" anchorCtr="0" bIns="45720" compatLnSpc="1" lIns="91440" numCol="1" rIns="91440" tIns="45720" vert="horz" wrap="square">
              <a:prstTxWarp prst="textNoShape">
                <a:avLst/>
              </a:prstTxWarp>
              <a:noAutofit/>
            </a:bodyPr>
            <a:lstStyle/>
            <a:p>
              <a:endParaRPr altLang="en-US" lang="zh-CN"/>
            </a:p>
          </p:txBody>
        </p:sp>
        <p:sp>
          <p:nvSpPr>
            <p:cNvPr id="69" name="文本框 68"/>
            <p:cNvSpPr txBox="1"/>
            <p:nvPr/>
          </p:nvSpPr>
          <p:spPr>
            <a:xfrm>
              <a:off x="214100" y="4585379"/>
              <a:ext cx="2798007" cy="2560320"/>
            </a:xfrm>
            <a:prstGeom prst="rect">
              <a:avLst/>
            </a:prstGeom>
            <a:noFill/>
          </p:spPr>
          <p:txBody>
            <a:bodyPr rtlCol="0" wrap="square">
              <a:spAutoFit/>
            </a:bodyPr>
            <a:lstStyle/>
            <a:p>
              <a:r>
                <a:rPr altLang="zh-CN" b="1" lang="en-US" smtClean="0" sz="5400">
                  <a:solidFill>
                    <a:srgbClr val="D2B980"/>
                  </a:solidFill>
                  <a:latin charset="-122" panose="020b0503020204020204" pitchFamily="34" typeface="微软雅黑"/>
                  <a:ea charset="-122" panose="020b0503020204020204" pitchFamily="34" typeface="微软雅黑"/>
                </a:rPr>
                <a:t>Our </a:t>
              </a:r>
            </a:p>
            <a:p>
              <a:r>
                <a:rPr altLang="zh-CN" b="1" lang="en-US" smtClean="0" sz="5400">
                  <a:solidFill>
                    <a:srgbClr val="D2B980"/>
                  </a:solidFill>
                  <a:latin charset="-122" panose="020b0503020204020204" pitchFamily="34" typeface="微软雅黑"/>
                  <a:ea charset="-122" panose="020b0503020204020204" pitchFamily="34" typeface="微软雅黑"/>
                </a:rPr>
                <a:t>Mission</a:t>
              </a:r>
            </a:p>
          </p:txBody>
        </p:sp>
        <p:sp>
          <p:nvSpPr>
            <p:cNvPr id="77" name="矩形 76"/>
            <p:cNvSpPr/>
            <p:nvPr/>
          </p:nvSpPr>
          <p:spPr>
            <a:xfrm>
              <a:off x="4686414" y="2526311"/>
              <a:ext cx="4265153" cy="701040"/>
            </a:xfrm>
            <a:prstGeom prst="rect">
              <a:avLst/>
            </a:prstGeom>
          </p:spPr>
          <p:txBody>
            <a:bodyPr wrap="square">
              <a:spAutoFit/>
            </a:bodyPr>
            <a:lstStyle/>
            <a:p>
              <a:r>
                <a:rPr altLang="en-US" b="1" lang="zh-CN" sz="2000">
                  <a:solidFill>
                    <a:schemeClr val="tx1">
                      <a:lumMod val="50000"/>
                      <a:lumOff val="50000"/>
                    </a:schemeClr>
                  </a:solidFill>
                  <a:latin charset="-122" panose="020b0503020204020204" pitchFamily="34" typeface="微软雅黑"/>
                  <a:ea charset="-122" panose="020b0503020204020204" pitchFamily="34" typeface="微软雅黑"/>
                </a:rPr>
                <a:t>秉承京东正品行货的宗旨，做全球最值得信赖的电商平台</a:t>
              </a:r>
            </a:p>
          </p:txBody>
        </p:sp>
        <p:sp>
          <p:nvSpPr>
            <p:cNvPr id="78" name="矩形 77"/>
            <p:cNvSpPr/>
            <p:nvPr/>
          </p:nvSpPr>
          <p:spPr>
            <a:xfrm flipV="1" rot="10800000">
              <a:off x="4686413" y="3437072"/>
              <a:ext cx="4562787" cy="701040"/>
            </a:xfrm>
            <a:prstGeom prst="rect">
              <a:avLst/>
            </a:prstGeom>
          </p:spPr>
          <p:txBody>
            <a:bodyPr wrap="square">
              <a:spAutoFit/>
            </a:bodyPr>
            <a:lstStyle/>
            <a:p>
              <a:r>
                <a:rPr altLang="en-US" b="1" lang="zh-CN" smtClean="0" sz="2000">
                  <a:solidFill>
                    <a:schemeClr val="tx1">
                      <a:lumMod val="50000"/>
                      <a:lumOff val="50000"/>
                    </a:schemeClr>
                  </a:solidFill>
                  <a:latin charset="-122" panose="020b0503020204020204" pitchFamily="34" typeface="微软雅黑"/>
                  <a:ea charset="-122" panose="020b0503020204020204" pitchFamily="34" typeface="微软雅黑"/>
                </a:rPr>
                <a:t>国际伙伴战略合作关系，通过本地化运营，给予全球买家更好的用户体验</a:t>
              </a:r>
            </a:p>
          </p:txBody>
        </p:sp>
        <p:sp>
          <p:nvSpPr>
            <p:cNvPr id="79" name="矩形 78"/>
            <p:cNvSpPr/>
            <p:nvPr/>
          </p:nvSpPr>
          <p:spPr>
            <a:xfrm>
              <a:off x="4677199" y="4430794"/>
              <a:ext cx="4409541" cy="1005840"/>
            </a:xfrm>
            <a:prstGeom prst="rect">
              <a:avLst/>
            </a:prstGeom>
          </p:spPr>
          <p:txBody>
            <a:bodyPr wrap="square">
              <a:spAutoFit/>
            </a:bodyPr>
            <a:lstStyle/>
            <a:p>
              <a:r>
                <a:rPr altLang="en-US" b="1" lang="zh-CN" smtClean="0" sz="2000">
                  <a:solidFill>
                    <a:schemeClr val="tx1">
                      <a:lumMod val="50000"/>
                      <a:lumOff val="50000"/>
                    </a:schemeClr>
                  </a:solidFill>
                  <a:latin charset="-122" panose="020b0503020204020204" pitchFamily="34" typeface="微软雅黑"/>
                  <a:ea charset="-122" panose="020b0503020204020204" pitchFamily="34" typeface="微软雅黑"/>
                </a:rPr>
                <a:t>提供公平健康的生态环境和激励政策，保障商家在京东全球售平台的长期健康发展</a:t>
              </a:r>
            </a:p>
          </p:txBody>
        </p:sp>
        <p:sp>
          <p:nvSpPr>
            <p:cNvPr id="80" name="TextBox 18"/>
            <p:cNvSpPr txBox="1"/>
            <p:nvPr/>
          </p:nvSpPr>
          <p:spPr>
            <a:xfrm rot="20890320">
              <a:off x="9765887" y="3630859"/>
              <a:ext cx="1935668" cy="432816"/>
            </a:xfrm>
            <a:prstGeom prst="rect">
              <a:avLst/>
            </a:prstGeom>
            <a:noFill/>
          </p:spPr>
          <p:txBody>
            <a:bodyPr rtlCol="0" wrap="square">
              <a:spAutoFit/>
            </a:bodyPr>
            <a:lstStyle/>
            <a:p>
              <a:pPr>
                <a:lnSpc>
                  <a:spcPct val="80000"/>
                </a:lnSpc>
                <a:defRPr/>
              </a:pPr>
              <a:r>
                <a:rPr altLang="en-US" b="1" kern="0" lang="zh-CN" smtClean="0" sz="2800">
                  <a:solidFill>
                    <a:sysClr lastClr="FFFFFF" val="window"/>
                  </a:solidFill>
                  <a:effectLst>
                    <a:outerShdw algn="t" blurRad="50800" dir="5400000" dist="38100" rotWithShape="0">
                      <a:prstClr val="black">
                        <a:alpha val="40000"/>
                      </a:prstClr>
                    </a:outerShdw>
                  </a:effectLst>
                  <a:ea charset="-122" panose="020b0503020204020204" pitchFamily="34" typeface="微软雅黑"/>
                </a:rPr>
                <a:t>稳定激励</a:t>
              </a:r>
            </a:p>
          </p:txBody>
        </p:sp>
        <p:sp>
          <p:nvSpPr>
            <p:cNvPr id="81" name="TextBox 20"/>
            <p:cNvSpPr txBox="1"/>
            <p:nvPr/>
          </p:nvSpPr>
          <p:spPr>
            <a:xfrm rot="20762808">
              <a:off x="9881404" y="4070369"/>
              <a:ext cx="1934020" cy="432816"/>
            </a:xfrm>
            <a:prstGeom prst="rect">
              <a:avLst/>
            </a:prstGeom>
            <a:noFill/>
          </p:spPr>
          <p:txBody>
            <a:bodyPr rtlCol="0" wrap="square">
              <a:spAutoFit/>
            </a:bodyPr>
            <a:lstStyle/>
            <a:p>
              <a:pPr>
                <a:lnSpc>
                  <a:spcPct val="80000"/>
                </a:lnSpc>
                <a:defRPr/>
              </a:pPr>
              <a:r>
                <a:rPr altLang="en-US" b="1" kern="0" lang="zh-CN" smtClean="0" sz="2800">
                  <a:solidFill>
                    <a:sysClr lastClr="FFFFFF" val="window"/>
                  </a:solidFill>
                  <a:effectLst>
                    <a:outerShdw algn="t" blurRad="50800" dir="5400000" dist="38100" rotWithShape="0">
                      <a:prstClr val="black">
                        <a:alpha val="40000"/>
                      </a:prstClr>
                    </a:outerShdw>
                  </a:effectLst>
                  <a:ea charset="-122" panose="020b0503020204020204" pitchFamily="34" typeface="微软雅黑"/>
                </a:rPr>
                <a:t>战略合作</a:t>
              </a:r>
            </a:p>
          </p:txBody>
        </p:sp>
        <p:sp>
          <p:nvSpPr>
            <p:cNvPr id="82" name="TextBox 16"/>
            <p:cNvSpPr txBox="1"/>
            <p:nvPr/>
          </p:nvSpPr>
          <p:spPr>
            <a:xfrm rot="20884480">
              <a:off x="9990893" y="4576448"/>
              <a:ext cx="1703724" cy="432816"/>
            </a:xfrm>
            <a:prstGeom prst="rect">
              <a:avLst/>
            </a:prstGeom>
            <a:noFill/>
          </p:spPr>
          <p:txBody>
            <a:bodyPr rtlCol="0" wrap="square">
              <a:spAutoFit/>
            </a:bodyPr>
            <a:lstStyle/>
            <a:p>
              <a:pPr>
                <a:lnSpc>
                  <a:spcPct val="80000"/>
                </a:lnSpc>
                <a:defRPr/>
              </a:pPr>
              <a:r>
                <a:rPr altLang="en-US" b="1" kern="0" lang="zh-CN" smtClean="0" sz="2800">
                  <a:solidFill>
                    <a:sysClr lastClr="FFFFFF" val="window"/>
                  </a:solidFill>
                  <a:effectLst>
                    <a:outerShdw algn="t" blurRad="50800" dir="5400000" dist="38100" rotWithShape="0">
                      <a:prstClr val="black">
                        <a:alpha val="40000"/>
                      </a:prstClr>
                    </a:outerShdw>
                  </a:effectLst>
                  <a:ea charset="-122" panose="020b0503020204020204" pitchFamily="34" typeface="微软雅黑"/>
                </a:rPr>
                <a:t>正品行货</a:t>
              </a:r>
            </a:p>
          </p:txBody>
        </p:sp>
      </p:grpSp>
      <p:sp>
        <p:nvSpPr>
          <p:cNvPr id="87" name="等腰三角形 86"/>
          <p:cNvSpPr/>
          <p:nvPr/>
        </p:nvSpPr>
        <p:spPr>
          <a:xfrm flipV="1">
            <a:off x="345187" y="266699"/>
            <a:ext cx="1293113" cy="1114753"/>
          </a:xfrm>
          <a:prstGeom prst="triangle">
            <a:avLst/>
          </a:prstGeom>
          <a:noFill/>
          <a:ln w="38100">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等腰三角形 87"/>
          <p:cNvSpPr/>
          <p:nvPr/>
        </p:nvSpPr>
        <p:spPr>
          <a:xfrm flipV="1">
            <a:off x="950024" y="1022622"/>
            <a:ext cx="493014" cy="425012"/>
          </a:xfrm>
          <a:prstGeom prst="triangle">
            <a:avLst/>
          </a:prstGeom>
          <a:noFill/>
          <a:ln w="38100">
            <a:solidFill>
              <a:srgbClr val="2828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矩形 88"/>
          <p:cNvSpPr/>
          <p:nvPr/>
        </p:nvSpPr>
        <p:spPr>
          <a:xfrm>
            <a:off x="7493" y="406400"/>
            <a:ext cx="1968500" cy="41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rgbClr val="C60418"/>
                </a:solidFill>
                <a:latin charset="-122" panose="020b0503020204020204" pitchFamily="34" typeface="微软雅黑"/>
                <a:ea charset="-122" panose="020b0503020204020204" pitchFamily="34" typeface="微软雅黑"/>
              </a:rPr>
              <a:t>2-2</a:t>
            </a:r>
          </a:p>
        </p:txBody>
      </p:sp>
      <p:pic>
        <p:nvPicPr>
          <p:cNvPr id="75" name="Picture 2"/>
          <p:cNvPicPr>
            <a:picLocks noChangeArrowheads="1" noChangeAspect="1"/>
          </p:cNvPicPr>
          <p:nvPr/>
        </p:nvPicPr>
        <p:blipFill>
          <a:blip r:embed="rId2">
            <a:extLst>
              <a:ext uri="{28A0092B-C50C-407E-A947-70E740481C1C}">
                <a14:useLocalDpi val="0"/>
              </a:ext>
            </a:extLst>
          </a:blip>
          <a:stretch>
            <a:fillRect/>
          </a:stretch>
        </p:blipFill>
        <p:spPr bwMode="auto">
          <a:xfrm>
            <a:off x="10641982" y="124918"/>
            <a:ext cx="1189037" cy="118903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3" name="页脚占位符 2"/>
          <p:cNvSpPr>
            <a:spLocks noGrp="1"/>
          </p:cNvSpPr>
          <p:nvPr>
            <p:ph idx="11" sz="quarter" type="ftr"/>
          </p:nvPr>
        </p:nvSpPr>
        <p:spPr/>
        <p:txBody>
          <a:bodyPr/>
          <a:lstStyle/>
          <a:p>
            <a:r>
              <a:rPr altLang="zh-CN" b="1" lang="en-US" smtClean="0" sz="1400"/>
              <a:t>Strictly Confidential</a:t>
            </a:r>
          </a:p>
        </p:txBody>
      </p:sp>
    </p:spTree>
    <p:extLst>
      <p:ext uri="{BB962C8B-B14F-4D97-AF65-F5344CB8AC3E}">
        <p14:creationId val="2049436795"/>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flipV="1">
            <a:off x="345187" y="266699"/>
            <a:ext cx="1293113" cy="1114753"/>
          </a:xfrm>
          <a:prstGeom prst="triangle">
            <a:avLst/>
          </a:prstGeom>
          <a:noFill/>
          <a:ln w="38100">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a:off x="950024" y="1022622"/>
            <a:ext cx="493014" cy="425012"/>
          </a:xfrm>
          <a:prstGeom prst="triangle">
            <a:avLst/>
          </a:prstGeom>
          <a:noFill/>
          <a:ln w="38100">
            <a:solidFill>
              <a:srgbClr val="2828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7493" y="406400"/>
            <a:ext cx="1968500" cy="41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rgbClr val="C60418"/>
                </a:solidFill>
                <a:latin charset="-122" panose="020b0503020204020204" pitchFamily="34" typeface="微软雅黑"/>
                <a:ea charset="-122" panose="020b0503020204020204" pitchFamily="34" typeface="微软雅黑"/>
              </a:rPr>
              <a:t>2-3</a:t>
            </a:r>
          </a:p>
        </p:txBody>
      </p:sp>
      <p:sp>
        <p:nvSpPr>
          <p:cNvPr id="5" name="矩形 4"/>
          <p:cNvSpPr/>
          <p:nvPr/>
        </p:nvSpPr>
        <p:spPr>
          <a:xfrm>
            <a:off x="5715136" y="266699"/>
            <a:ext cx="1097280" cy="640080"/>
          </a:xfrm>
          <a:prstGeom prst="rect">
            <a:avLst/>
          </a:prstGeom>
        </p:spPr>
        <p:txBody>
          <a:bodyPr wrap="none">
            <a:spAutoFit/>
          </a:bodyPr>
          <a:lstStyle/>
          <a:p>
            <a:pPr algn="ctr"/>
            <a:r>
              <a:rPr altLang="en-US" b="1" lang="zh-CN" smtClean="0" sz="3600">
                <a:solidFill>
                  <a:srgbClr val="C00000"/>
                </a:solidFill>
                <a:latin charset="-122" panose="020b0503020204020204" pitchFamily="34" typeface="微软雅黑"/>
                <a:ea charset="-122" panose="020b0503020204020204" pitchFamily="34" typeface="微软雅黑"/>
              </a:rPr>
              <a:t>步调</a:t>
            </a:r>
          </a:p>
        </p:txBody>
      </p:sp>
      <p:grpSp>
        <p:nvGrpSpPr>
          <p:cNvPr id="6" name="组合 5"/>
          <p:cNvGrpSpPr/>
          <p:nvPr/>
        </p:nvGrpSpPr>
        <p:grpSpPr>
          <a:xfrm>
            <a:off x="0" y="1672493"/>
            <a:ext cx="12192000" cy="4667143"/>
            <a:chOff x="0" y="1672493"/>
            <a:chExt cx="12192000" cy="4667143"/>
          </a:xfrm>
        </p:grpSpPr>
        <p:sp>
          <p:nvSpPr>
            <p:cNvPr id="7" name="空心弧 3"/>
            <p:cNvSpPr/>
            <p:nvPr/>
          </p:nvSpPr>
          <p:spPr>
            <a:xfrm rot="10860000">
              <a:off x="2856883" y="4256408"/>
              <a:ext cx="2048118" cy="2083228"/>
            </a:xfrm>
            <a:prstGeom prst="blockArc">
              <a:avLst>
                <a:gd fmla="val 10745128" name="adj1"/>
                <a:gd fmla="val 21536034" name="adj2"/>
                <a:gd fmla="val 29560" name="adj3"/>
              </a:avLst>
            </a:prstGeom>
            <a:solidFill>
              <a:srgbClr val="C6041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矩形 4"/>
            <p:cNvSpPr/>
            <p:nvPr/>
          </p:nvSpPr>
          <p:spPr>
            <a:xfrm rot="5400000">
              <a:off x="2638481" y="4467255"/>
              <a:ext cx="1040959" cy="602868"/>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矩形 5"/>
            <p:cNvSpPr/>
            <p:nvPr/>
          </p:nvSpPr>
          <p:spPr>
            <a:xfrm rot="5400000">
              <a:off x="4081851" y="4464981"/>
              <a:ext cx="1040959" cy="607416"/>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空心弧 10"/>
            <p:cNvSpPr/>
            <p:nvPr/>
          </p:nvSpPr>
          <p:spPr>
            <a:xfrm rot="60000">
              <a:off x="4299675" y="1672493"/>
              <a:ext cx="2048118" cy="2084290"/>
            </a:xfrm>
            <a:prstGeom prst="blockArc">
              <a:avLst>
                <a:gd fmla="val 10745128" name="adj1"/>
                <a:gd fmla="val 21536034" name="adj2"/>
                <a:gd fmla="val 29560" name="adj3"/>
              </a:avLst>
            </a:prstGeom>
            <a:solidFill>
              <a:srgbClr val="C6041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sp>
          <p:nvSpPr>
            <p:cNvPr id="11" name="矩形 11"/>
            <p:cNvSpPr/>
            <p:nvPr/>
          </p:nvSpPr>
          <p:spPr>
            <a:xfrm rot="16200000">
              <a:off x="5525227" y="2943068"/>
              <a:ext cx="1040959" cy="602868"/>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12" name="矩形 12"/>
            <p:cNvSpPr/>
            <p:nvPr/>
          </p:nvSpPr>
          <p:spPr>
            <a:xfrm rot="16200000">
              <a:off x="4081857" y="2940794"/>
              <a:ext cx="1040959" cy="607416"/>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13" name="空心弧 16"/>
            <p:cNvSpPr/>
            <p:nvPr/>
          </p:nvSpPr>
          <p:spPr>
            <a:xfrm rot="10860000">
              <a:off x="5744272" y="4256411"/>
              <a:ext cx="2048118" cy="2048118"/>
            </a:xfrm>
            <a:prstGeom prst="blockArc">
              <a:avLst>
                <a:gd fmla="val 10745128" name="adj1"/>
                <a:gd fmla="val 21536034" name="adj2"/>
                <a:gd fmla="val 29560" name="adj3"/>
              </a:avLst>
            </a:prstGeom>
            <a:solidFill>
              <a:srgbClr val="C6041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矩形 17"/>
            <p:cNvSpPr/>
            <p:nvPr/>
          </p:nvSpPr>
          <p:spPr>
            <a:xfrm rot="5400000">
              <a:off x="5525564" y="4467255"/>
              <a:ext cx="1040959" cy="602868"/>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8"/>
            <p:cNvSpPr/>
            <p:nvPr/>
          </p:nvSpPr>
          <p:spPr>
            <a:xfrm rot="5400000">
              <a:off x="6968934" y="4464981"/>
              <a:ext cx="1040959" cy="607416"/>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空心弧 20"/>
            <p:cNvSpPr/>
            <p:nvPr/>
          </p:nvSpPr>
          <p:spPr>
            <a:xfrm rot="60000">
              <a:off x="7186598" y="1690042"/>
              <a:ext cx="2048118" cy="2066739"/>
            </a:xfrm>
            <a:prstGeom prst="blockArc">
              <a:avLst>
                <a:gd fmla="val 10745128" name="adj1"/>
                <a:gd fmla="val 21536034" name="adj2"/>
                <a:gd fmla="val 29560" name="adj3"/>
              </a:avLst>
            </a:prstGeom>
            <a:solidFill>
              <a:srgbClr val="C60418"/>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solidFill>
                  <a:schemeClr val="tx1"/>
                </a:solidFill>
              </a:endParaRPr>
            </a:p>
          </p:txBody>
        </p:sp>
        <p:sp>
          <p:nvSpPr>
            <p:cNvPr id="17" name="矩形 21"/>
            <p:cNvSpPr/>
            <p:nvPr/>
          </p:nvSpPr>
          <p:spPr>
            <a:xfrm rot="16200000">
              <a:off x="8412304" y="2943068"/>
              <a:ext cx="1040959" cy="602868"/>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18" name="矩形 22"/>
            <p:cNvSpPr/>
            <p:nvPr/>
          </p:nvSpPr>
          <p:spPr>
            <a:xfrm rot="16200000">
              <a:off x="6968934" y="2940794"/>
              <a:ext cx="1040959" cy="607416"/>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100"/>
            </a:p>
          </p:txBody>
        </p:sp>
        <p:sp>
          <p:nvSpPr>
            <p:cNvPr id="19" name="矩形 23"/>
            <p:cNvSpPr/>
            <p:nvPr/>
          </p:nvSpPr>
          <p:spPr>
            <a:xfrm>
              <a:off x="0" y="3764981"/>
              <a:ext cx="12192000" cy="483227"/>
            </a:xfrm>
            <a:prstGeom prst="rect">
              <a:avLst/>
            </a:prstGeom>
            <a:solidFill>
              <a:schemeClr val="bg1">
                <a:lumMod val="85000"/>
              </a:schemeClr>
            </a:solidFill>
            <a:ln>
              <a:noFill/>
            </a:ln>
            <a:effectLst>
              <a:outerShdw algn="ctr" blurRad="292100" rotWithShape="0" sx="102000" sy="10200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TextBox 15"/>
            <p:cNvSpPr txBox="1"/>
            <p:nvPr/>
          </p:nvSpPr>
          <p:spPr>
            <a:xfrm>
              <a:off x="3532439" y="3672146"/>
              <a:ext cx="748030" cy="640080"/>
            </a:xfrm>
            <a:prstGeom prst="rect">
              <a:avLst/>
            </a:prstGeom>
            <a:noFill/>
          </p:spPr>
          <p:txBody>
            <a:bodyPr rtlCol="0" wrap="none">
              <a:spAutoFit/>
            </a:bodyPr>
            <a:lstStyle/>
            <a:p>
              <a:r>
                <a:rPr altLang="zh-CN" b="1" lang="en-US" smtClean="0" sz="3600">
                  <a:solidFill>
                    <a:srgbClr val="C60418"/>
                  </a:solidFill>
                  <a:latin charset="-122" pitchFamily="34" typeface="Arial Unicode MS"/>
                  <a:ea charset="-122" pitchFamily="34" typeface="Arial Unicode MS"/>
                  <a:cs charset="-122" pitchFamily="34" typeface="Arial Unicode MS"/>
                </a:rPr>
                <a:t>01</a:t>
              </a:r>
            </a:p>
          </p:txBody>
        </p:sp>
        <p:sp>
          <p:nvSpPr>
            <p:cNvPr id="21" name="TextBox 17"/>
            <p:cNvSpPr txBox="1"/>
            <p:nvPr/>
          </p:nvSpPr>
          <p:spPr>
            <a:xfrm>
              <a:off x="4974604" y="3672146"/>
              <a:ext cx="748030" cy="640080"/>
            </a:xfrm>
            <a:prstGeom prst="rect">
              <a:avLst/>
            </a:prstGeom>
            <a:noFill/>
          </p:spPr>
          <p:txBody>
            <a:bodyPr rtlCol="0" wrap="none">
              <a:spAutoFit/>
            </a:bodyPr>
            <a:lstStyle/>
            <a:p>
              <a:r>
                <a:rPr altLang="zh-CN" b="1" lang="en-US" smtClean="0" sz="3600">
                  <a:solidFill>
                    <a:srgbClr val="C60418"/>
                  </a:solidFill>
                  <a:latin charset="-122" pitchFamily="34" typeface="Arial Unicode MS"/>
                  <a:ea charset="-122" pitchFamily="34" typeface="Arial Unicode MS"/>
                  <a:cs charset="-122" pitchFamily="34" typeface="Arial Unicode MS"/>
                </a:rPr>
                <a:t>02</a:t>
              </a:r>
            </a:p>
          </p:txBody>
        </p:sp>
        <p:sp>
          <p:nvSpPr>
            <p:cNvPr id="22" name="TextBox 19"/>
            <p:cNvSpPr txBox="1"/>
            <p:nvPr/>
          </p:nvSpPr>
          <p:spPr>
            <a:xfrm>
              <a:off x="7861681" y="3672146"/>
              <a:ext cx="748030" cy="640080"/>
            </a:xfrm>
            <a:prstGeom prst="rect">
              <a:avLst/>
            </a:prstGeom>
            <a:noFill/>
          </p:spPr>
          <p:txBody>
            <a:bodyPr rtlCol="0" wrap="none">
              <a:spAutoFit/>
            </a:bodyPr>
            <a:lstStyle/>
            <a:p>
              <a:r>
                <a:rPr altLang="zh-CN" b="1" lang="en-US" smtClean="0" sz="3600">
                  <a:solidFill>
                    <a:srgbClr val="C60418"/>
                  </a:solidFill>
                  <a:latin charset="-122" pitchFamily="34" typeface="Arial Unicode MS"/>
                  <a:ea charset="-122" pitchFamily="34" typeface="Arial Unicode MS"/>
                  <a:cs charset="-122" pitchFamily="34" typeface="Arial Unicode MS"/>
                </a:rPr>
                <a:t>04</a:t>
              </a:r>
            </a:p>
          </p:txBody>
        </p:sp>
        <p:sp>
          <p:nvSpPr>
            <p:cNvPr id="23" name="TextBox 21"/>
            <p:cNvSpPr txBox="1"/>
            <p:nvPr/>
          </p:nvSpPr>
          <p:spPr>
            <a:xfrm>
              <a:off x="6390713" y="3672146"/>
              <a:ext cx="748030" cy="640080"/>
            </a:xfrm>
            <a:prstGeom prst="rect">
              <a:avLst/>
            </a:prstGeom>
            <a:noFill/>
          </p:spPr>
          <p:txBody>
            <a:bodyPr rtlCol="0" wrap="none">
              <a:spAutoFit/>
            </a:bodyPr>
            <a:lstStyle/>
            <a:p>
              <a:r>
                <a:rPr altLang="zh-CN" b="1" lang="en-US" smtClean="0" sz="3600">
                  <a:solidFill>
                    <a:srgbClr val="C60418"/>
                  </a:solidFill>
                  <a:latin charset="-122" pitchFamily="34" typeface="Arial Unicode MS"/>
                  <a:ea charset="-122" pitchFamily="34" typeface="Arial Unicode MS"/>
                  <a:cs charset="-122" pitchFamily="34" typeface="Arial Unicode MS"/>
                </a:rPr>
                <a:t>03</a:t>
              </a:r>
            </a:p>
          </p:txBody>
        </p:sp>
        <p:sp>
          <p:nvSpPr>
            <p:cNvPr id="24" name="矩形 44"/>
            <p:cNvSpPr/>
            <p:nvPr/>
          </p:nvSpPr>
          <p:spPr>
            <a:xfrm>
              <a:off x="7861681" y="1779406"/>
              <a:ext cx="792480" cy="457200"/>
            </a:xfrm>
            <a:prstGeom prst="rect">
              <a:avLst/>
            </a:prstGeom>
          </p:spPr>
          <p:txBody>
            <a:bodyPr wrap="none">
              <a:spAutoFit/>
            </a:bodyPr>
            <a:lstStyle/>
            <a:p>
              <a:r>
                <a:rPr altLang="en-US" b="1" lang="zh-CN" smtClean="0" sz="2400">
                  <a:solidFill>
                    <a:schemeClr val="bg1"/>
                  </a:solidFill>
                  <a:latin charset="-122" panose="020b0503020204020204" pitchFamily="34" typeface="微软雅黑"/>
                  <a:ea charset="-122" panose="020b0503020204020204" pitchFamily="34" typeface="微软雅黑"/>
                </a:rPr>
                <a:t>体验</a:t>
              </a:r>
            </a:p>
          </p:txBody>
        </p:sp>
        <p:sp>
          <p:nvSpPr>
            <p:cNvPr id="25" name="矩形 44"/>
            <p:cNvSpPr/>
            <p:nvPr/>
          </p:nvSpPr>
          <p:spPr>
            <a:xfrm>
              <a:off x="4923024" y="1779406"/>
              <a:ext cx="792480" cy="457200"/>
            </a:xfrm>
            <a:prstGeom prst="rect">
              <a:avLst/>
            </a:prstGeom>
          </p:spPr>
          <p:txBody>
            <a:bodyPr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流量</a:t>
              </a:r>
            </a:p>
          </p:txBody>
        </p:sp>
        <p:sp>
          <p:nvSpPr>
            <p:cNvPr id="26" name="矩形 44"/>
            <p:cNvSpPr/>
            <p:nvPr/>
          </p:nvSpPr>
          <p:spPr>
            <a:xfrm>
              <a:off x="6445820" y="5736167"/>
              <a:ext cx="792480" cy="457200"/>
            </a:xfrm>
            <a:prstGeom prst="rect">
              <a:avLst/>
            </a:prstGeom>
          </p:spPr>
          <p:txBody>
            <a:bodyPr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转化</a:t>
              </a:r>
            </a:p>
          </p:txBody>
        </p:sp>
        <p:sp>
          <p:nvSpPr>
            <p:cNvPr id="27" name="矩形 44"/>
            <p:cNvSpPr/>
            <p:nvPr/>
          </p:nvSpPr>
          <p:spPr>
            <a:xfrm>
              <a:off x="3208121" y="5694545"/>
              <a:ext cx="1492567" cy="457200"/>
            </a:xfrm>
            <a:prstGeom prst="rect">
              <a:avLst/>
            </a:prstGeom>
          </p:spPr>
          <p:txBody>
            <a:bodyPr wrap="none">
              <a:spAutoFit/>
            </a:bodyPr>
            <a:lstStyle/>
            <a:p>
              <a:r>
                <a:rPr altLang="en-US" b="1" lang="zh-CN" sz="2400">
                  <a:solidFill>
                    <a:schemeClr val="bg1"/>
                  </a:solidFill>
                  <a:latin charset="-122" panose="020b0503020204020204" pitchFamily="34" typeface="微软雅黑"/>
                  <a:ea charset="-122" panose="020b0503020204020204" pitchFamily="34" typeface="微软雅黑"/>
                </a:rPr>
                <a:t>商家商品 </a:t>
              </a:r>
            </a:p>
          </p:txBody>
        </p:sp>
        <p:sp>
          <p:nvSpPr>
            <p:cNvPr id="28" name="Lorem Ipsum"/>
            <p:cNvSpPr/>
            <p:nvPr/>
          </p:nvSpPr>
          <p:spPr bwMode="auto">
            <a:xfrm>
              <a:off x="685024" y="2684620"/>
              <a:ext cx="2346048" cy="689638"/>
            </a:xfrm>
            <a:prstGeom prst="rect">
              <a:avLst/>
            </a:prstGeom>
            <a:noFill/>
            <a:ln algn="ctr" cap="flat" cmpd="sng" w="6350">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anchor="t" bIns="32399" lIns="72000" rIns="72000" rtlCol="0" tIns="32399"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spcAft>
                  <a:spcPts val="600"/>
                </a:spcAft>
              </a:pPr>
              <a:r>
                <a:rPr altLang="en-US" b="1" lang="zh-CN">
                  <a:solidFill>
                    <a:schemeClr val="tx1">
                      <a:lumMod val="50000"/>
                      <a:lumOff val="50000"/>
                    </a:schemeClr>
                  </a:solidFill>
                  <a:latin charset="-122" panose="020b0503020204020204" pitchFamily="34" typeface="微软雅黑"/>
                  <a:ea charset="-122" panose="020b0503020204020204" pitchFamily="34" typeface="微软雅黑"/>
                </a:rPr>
                <a:t>网站基础建设</a:t>
              </a:r>
            </a:p>
            <a:p>
              <a:pPr>
                <a:spcAft>
                  <a:spcPts val="600"/>
                </a:spcAft>
              </a:pPr>
              <a:r>
                <a:rPr altLang="en-US" b="1" lang="zh-CN">
                  <a:solidFill>
                    <a:schemeClr val="tx1">
                      <a:lumMod val="50000"/>
                      <a:lumOff val="50000"/>
                    </a:schemeClr>
                  </a:solidFill>
                  <a:latin charset="-122" panose="020b0503020204020204" pitchFamily="34" typeface="微软雅黑"/>
                  <a:ea charset="-122" panose="020b0503020204020204" pitchFamily="34" typeface="微软雅黑"/>
                </a:rPr>
                <a:t>迅速引入商家商品 </a:t>
              </a:r>
            </a:p>
          </p:txBody>
        </p:sp>
        <p:sp>
          <p:nvSpPr>
            <p:cNvPr id="29" name="文本框 28"/>
            <p:cNvSpPr txBox="1"/>
            <p:nvPr/>
          </p:nvSpPr>
          <p:spPr>
            <a:xfrm>
              <a:off x="685024" y="2162398"/>
              <a:ext cx="2523099" cy="487680"/>
            </a:xfrm>
            <a:prstGeom prst="rect">
              <a:avLst/>
            </a:prstGeom>
            <a:noFill/>
          </p:spPr>
          <p:txBody>
            <a:bodyPr rtlCol="0" wrap="square">
              <a:spAutoFit/>
            </a:bodyPr>
            <a:lstStyle/>
            <a:p>
              <a:r>
                <a:rPr altLang="zh-CN" b="1" lang="en-US" smtClean="0" sz="2600">
                  <a:solidFill>
                    <a:srgbClr val="C60418"/>
                  </a:solidFill>
                  <a:latin charset="-122" panose="020b0503020204020204" pitchFamily="34" typeface="微软雅黑"/>
                  <a:ea charset="-122" panose="020b0503020204020204" pitchFamily="34" typeface="微软雅黑"/>
                </a:rPr>
                <a:t>Step 1</a:t>
              </a:r>
            </a:p>
          </p:txBody>
        </p:sp>
        <p:sp>
          <p:nvSpPr>
            <p:cNvPr id="30" name="Lorem Ipsum"/>
            <p:cNvSpPr/>
            <p:nvPr/>
          </p:nvSpPr>
          <p:spPr bwMode="auto">
            <a:xfrm>
              <a:off x="665166" y="5180588"/>
              <a:ext cx="2174306" cy="339118"/>
            </a:xfrm>
            <a:prstGeom prst="rect">
              <a:avLst/>
            </a:prstGeom>
            <a:noFill/>
            <a:ln algn="ctr" cap="flat" cmpd="sng" w="6350">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anchor="t" bIns="32399" lIns="72000" rIns="72000" rtlCol="0" tIns="32399"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spcAft>
                  <a:spcPts val="600"/>
                </a:spcAft>
              </a:pPr>
              <a:r>
                <a:rPr altLang="en-US" b="1" lang="zh-CN">
                  <a:solidFill>
                    <a:schemeClr val="tx1">
                      <a:lumMod val="50000"/>
                      <a:lumOff val="50000"/>
                    </a:schemeClr>
                  </a:solidFill>
                  <a:latin charset="-122" panose="020b0503020204020204" pitchFamily="34" typeface="微软雅黑"/>
                  <a:ea charset="-122" panose="020b0503020204020204" pitchFamily="34" typeface="微软雅黑"/>
                </a:rPr>
                <a:t>多渠道流量引入</a:t>
              </a:r>
            </a:p>
          </p:txBody>
        </p:sp>
        <p:sp>
          <p:nvSpPr>
            <p:cNvPr id="31" name="文本框 30"/>
            <p:cNvSpPr txBox="1"/>
            <p:nvPr/>
          </p:nvSpPr>
          <p:spPr>
            <a:xfrm>
              <a:off x="685023" y="4674851"/>
              <a:ext cx="2523099" cy="487680"/>
            </a:xfrm>
            <a:prstGeom prst="rect">
              <a:avLst/>
            </a:prstGeom>
            <a:noFill/>
          </p:spPr>
          <p:txBody>
            <a:bodyPr rtlCol="0" wrap="square">
              <a:spAutoFit/>
            </a:bodyPr>
            <a:lstStyle/>
            <a:p>
              <a:r>
                <a:rPr altLang="zh-CN" b="1" lang="en-US" smtClean="0" sz="2600">
                  <a:solidFill>
                    <a:srgbClr val="C60418"/>
                  </a:solidFill>
                  <a:latin charset="-122" panose="020b0503020204020204" pitchFamily="34" typeface="微软雅黑"/>
                  <a:ea charset="-122" panose="020b0503020204020204" pitchFamily="34" typeface="微软雅黑"/>
                </a:rPr>
                <a:t>Step 2</a:t>
              </a:r>
            </a:p>
          </p:txBody>
        </p:sp>
        <p:sp>
          <p:nvSpPr>
            <p:cNvPr id="32" name="Lorem Ipsum"/>
            <p:cNvSpPr/>
            <p:nvPr/>
          </p:nvSpPr>
          <p:spPr bwMode="auto">
            <a:xfrm>
              <a:off x="9644107" y="2763724"/>
              <a:ext cx="2211561" cy="339118"/>
            </a:xfrm>
            <a:prstGeom prst="rect">
              <a:avLst/>
            </a:prstGeom>
            <a:noFill/>
            <a:ln algn="ctr" cap="flat" cmpd="sng" w="6350">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anchor="t" bIns="32399" lIns="72000" rIns="72000" rtlCol="0" tIns="32399"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spcAft>
                  <a:spcPts val="600"/>
                </a:spcAft>
              </a:pPr>
              <a:r>
                <a:rPr altLang="en-US" b="1" lang="zh-CN">
                  <a:solidFill>
                    <a:schemeClr val="tx1">
                      <a:lumMod val="50000"/>
                      <a:lumOff val="50000"/>
                    </a:schemeClr>
                  </a:solidFill>
                  <a:latin charset="-122" panose="020b0503020204020204" pitchFamily="34" typeface="微软雅黑"/>
                  <a:ea charset="-122" panose="020b0503020204020204" pitchFamily="34" typeface="微软雅黑"/>
                </a:rPr>
                <a:t>专业运营团队助转化</a:t>
              </a:r>
            </a:p>
          </p:txBody>
        </p:sp>
        <p:sp>
          <p:nvSpPr>
            <p:cNvPr id="33" name="文本框 32"/>
            <p:cNvSpPr txBox="1"/>
            <p:nvPr/>
          </p:nvSpPr>
          <p:spPr>
            <a:xfrm>
              <a:off x="9654098" y="2241071"/>
              <a:ext cx="2523099" cy="487680"/>
            </a:xfrm>
            <a:prstGeom prst="rect">
              <a:avLst/>
            </a:prstGeom>
            <a:noFill/>
          </p:spPr>
          <p:txBody>
            <a:bodyPr rtlCol="0" wrap="square">
              <a:spAutoFit/>
            </a:bodyPr>
            <a:lstStyle/>
            <a:p>
              <a:r>
                <a:rPr altLang="zh-CN" b="1" lang="en-US" smtClean="0" sz="2600">
                  <a:solidFill>
                    <a:srgbClr val="C60418"/>
                  </a:solidFill>
                  <a:latin charset="-122" panose="020b0503020204020204" pitchFamily="34" typeface="微软雅黑"/>
                  <a:ea charset="-122" panose="020b0503020204020204" pitchFamily="34" typeface="微软雅黑"/>
                </a:rPr>
                <a:t>Step 3</a:t>
              </a:r>
            </a:p>
          </p:txBody>
        </p:sp>
        <p:sp>
          <p:nvSpPr>
            <p:cNvPr id="34" name="Lorem Ipsum"/>
            <p:cNvSpPr/>
            <p:nvPr/>
          </p:nvSpPr>
          <p:spPr bwMode="auto">
            <a:xfrm>
              <a:off x="8210494" y="5138453"/>
              <a:ext cx="3359278" cy="339118"/>
            </a:xfrm>
            <a:prstGeom prst="rect">
              <a:avLst/>
            </a:prstGeom>
            <a:noFill/>
            <a:ln algn="ctr" cap="flat" cmpd="sng" w="6350">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anchor="t" bIns="32399" lIns="72000" rIns="72000" rtlCol="0" tIns="32399" wrap="squar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spcAft>
                  <a:spcPts val="600"/>
                </a:spcAft>
              </a:pPr>
              <a:r>
                <a:rPr altLang="en-US" b="1" lang="zh-CN">
                  <a:solidFill>
                    <a:schemeClr val="tx1">
                      <a:lumMod val="50000"/>
                      <a:lumOff val="50000"/>
                    </a:schemeClr>
                  </a:solidFill>
                  <a:latin charset="-122" panose="020b0503020204020204" pitchFamily="34" typeface="微软雅黑"/>
                  <a:ea charset="-122" panose="020b0503020204020204" pitchFamily="34" typeface="微软雅黑"/>
                </a:rPr>
                <a:t>本地化拓展，更好的购物体验. </a:t>
              </a:r>
            </a:p>
          </p:txBody>
        </p:sp>
        <p:sp>
          <p:nvSpPr>
            <p:cNvPr id="35" name="文本框 34"/>
            <p:cNvSpPr txBox="1"/>
            <p:nvPr/>
          </p:nvSpPr>
          <p:spPr>
            <a:xfrm>
              <a:off x="8261790" y="4657370"/>
              <a:ext cx="2523099" cy="487680"/>
            </a:xfrm>
            <a:prstGeom prst="rect">
              <a:avLst/>
            </a:prstGeom>
            <a:noFill/>
          </p:spPr>
          <p:txBody>
            <a:bodyPr rtlCol="0" wrap="square">
              <a:spAutoFit/>
            </a:bodyPr>
            <a:lstStyle/>
            <a:p>
              <a:r>
                <a:rPr altLang="zh-CN" b="1" lang="en-US" smtClean="0" sz="2600">
                  <a:solidFill>
                    <a:srgbClr val="C60418"/>
                  </a:solidFill>
                  <a:latin charset="-122" panose="020b0503020204020204" pitchFamily="34" typeface="微软雅黑"/>
                  <a:ea charset="-122" panose="020b0503020204020204" pitchFamily="34" typeface="微软雅黑"/>
                </a:rPr>
                <a:t>Step 4</a:t>
              </a:r>
            </a:p>
          </p:txBody>
        </p:sp>
      </p:grpSp>
      <p:pic>
        <p:nvPicPr>
          <p:cNvPr id="36" name="Picture 2"/>
          <p:cNvPicPr>
            <a:picLocks noChangeArrowheads="1" noChangeAspect="1"/>
          </p:cNvPicPr>
          <p:nvPr/>
        </p:nvPicPr>
        <p:blipFill>
          <a:blip r:embed="rId2">
            <a:extLst>
              <a:ext uri="{28A0092B-C50C-407E-A947-70E740481C1C}">
                <a14:useLocalDpi val="0"/>
              </a:ext>
            </a:extLst>
          </a:blip>
          <a:stretch>
            <a:fillRect/>
          </a:stretch>
        </p:blipFill>
        <p:spPr bwMode="auto">
          <a:xfrm>
            <a:off x="10641982" y="124918"/>
            <a:ext cx="1189037" cy="118903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37" name="页脚占位符 36"/>
          <p:cNvSpPr>
            <a:spLocks noGrp="1"/>
          </p:cNvSpPr>
          <p:nvPr>
            <p:ph idx="11" sz="quarter" type="ftr"/>
          </p:nvPr>
        </p:nvSpPr>
        <p:spPr/>
        <p:txBody>
          <a:bodyPr/>
          <a:lstStyle/>
          <a:p>
            <a:r>
              <a:rPr altLang="zh-CN" b="1" lang="en-US" smtClean="0" sz="1400"/>
              <a:t>Strictly Confidential</a:t>
            </a:r>
          </a:p>
        </p:txBody>
      </p:sp>
    </p:spTree>
    <p:extLst>
      <p:ext uri="{BB962C8B-B14F-4D97-AF65-F5344CB8AC3E}">
        <p14:creationId val="900718141"/>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flipV="1">
            <a:off x="345187" y="266699"/>
            <a:ext cx="1293113" cy="1114753"/>
          </a:xfrm>
          <a:prstGeom prst="triangle">
            <a:avLst/>
          </a:prstGeom>
          <a:noFill/>
          <a:ln w="38100">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a:off x="950024" y="1022622"/>
            <a:ext cx="493014" cy="425012"/>
          </a:xfrm>
          <a:prstGeom prst="triangle">
            <a:avLst/>
          </a:prstGeom>
          <a:noFill/>
          <a:ln w="38100">
            <a:solidFill>
              <a:srgbClr val="2828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7493" y="406400"/>
            <a:ext cx="1968500" cy="41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rgbClr val="C60418"/>
                </a:solidFill>
                <a:latin charset="-122" panose="020b0503020204020204" pitchFamily="34" typeface="微软雅黑"/>
                <a:ea charset="-122" panose="020b0503020204020204" pitchFamily="34" typeface="微软雅黑"/>
              </a:rPr>
              <a:t>2-4</a:t>
            </a:r>
          </a:p>
        </p:txBody>
      </p:sp>
      <p:sp>
        <p:nvSpPr>
          <p:cNvPr id="5" name="矩形 4"/>
          <p:cNvSpPr/>
          <p:nvPr/>
        </p:nvSpPr>
        <p:spPr>
          <a:xfrm>
            <a:off x="5583239" y="433113"/>
            <a:ext cx="1097280" cy="640080"/>
          </a:xfrm>
          <a:prstGeom prst="rect">
            <a:avLst/>
          </a:prstGeom>
        </p:spPr>
        <p:txBody>
          <a:bodyPr wrap="none">
            <a:spAutoFit/>
          </a:bodyPr>
          <a:lstStyle/>
          <a:p>
            <a:r>
              <a:rPr altLang="en-US" b="1" lang="zh-CN" smtClean="0" sz="3600">
                <a:solidFill>
                  <a:srgbClr val="C00000"/>
                </a:solidFill>
                <a:latin charset="-122" panose="020b0503020204020204" pitchFamily="34" typeface="微软雅黑"/>
                <a:ea charset="-122" panose="020b0503020204020204" pitchFamily="34" typeface="微软雅黑"/>
              </a:rPr>
              <a:t>优势</a:t>
            </a:r>
          </a:p>
        </p:txBody>
      </p:sp>
      <p:grpSp>
        <p:nvGrpSpPr>
          <p:cNvPr id="6" name="组合 5"/>
          <p:cNvGrpSpPr/>
          <p:nvPr/>
        </p:nvGrpSpPr>
        <p:grpSpPr>
          <a:xfrm>
            <a:off x="177897" y="2087275"/>
            <a:ext cx="11520117" cy="3385412"/>
            <a:chOff x="177897" y="2087275"/>
            <a:chExt cx="11520117" cy="3385412"/>
          </a:xfrm>
        </p:grpSpPr>
        <p:sp>
          <p:nvSpPr>
            <p:cNvPr id="7" name="剪去同侧角的矩形 1"/>
            <p:cNvSpPr/>
            <p:nvPr/>
          </p:nvSpPr>
          <p:spPr bwMode="auto">
            <a:xfrm>
              <a:off x="3617913" y="3633788"/>
              <a:ext cx="1857376" cy="1382712"/>
            </a:xfrm>
            <a:custGeom>
              <a:gdLst>
                <a:gd fmla="*/ 0 w 2646947" name="T0"/>
                <a:gd fmla="*/ 685800 h 1359568" name="T1"/>
                <a:gd fmla="*/ 1335505 w 2646947" name="T2"/>
                <a:gd fmla="*/ 0 h 1359568" name="T3"/>
                <a:gd fmla="*/ 2646947 w 2646947" name="T4"/>
                <a:gd fmla="*/ 685800 h 1359568" name="T5"/>
                <a:gd fmla="*/ 2646947 w 2646947" name="T6"/>
                <a:gd fmla="*/ 1359568 h 1359568" name="T7"/>
                <a:gd fmla="*/ 2646947 w 2646947" name="T8"/>
                <a:gd fmla="*/ 1359568 h 1359568" name="T9"/>
                <a:gd fmla="*/ 0 w 2646947" name="T10"/>
                <a:gd fmla="*/ 1359568 h 1359568" name="T11"/>
                <a:gd fmla="*/ 0 w 2646947" name="T12"/>
                <a:gd fmla="*/ 1359568 h 1359568" name="T13"/>
                <a:gd fmla="*/ 0 w 2646947" name="T14"/>
                <a:gd fmla="*/ 685800 h 13595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59568" w="2646947">
                  <a:moveTo>
                    <a:pt x="0" y="685800"/>
                  </a:moveTo>
                  <a:lnTo>
                    <a:pt x="1335505" y="0"/>
                  </a:lnTo>
                  <a:lnTo>
                    <a:pt x="2646947" y="685800"/>
                  </a:lnTo>
                  <a:lnTo>
                    <a:pt x="2646947" y="1359568"/>
                  </a:lnTo>
                  <a:lnTo>
                    <a:pt x="0" y="1359568"/>
                  </a:lnTo>
                  <a:lnTo>
                    <a:pt x="0" y="685800"/>
                  </a:lnTo>
                  <a:close/>
                </a:path>
              </a:pathLst>
            </a:custGeom>
            <a:solidFill>
              <a:srgbClr val="C60418"/>
            </a:solidFill>
            <a:ln>
              <a:noFill/>
            </a:ln>
          </p:spPr>
          <p:txBody>
            <a:bodyPr anchor="ctr"/>
            <a:lstStyle/>
            <a:p>
              <a:endParaRPr altLang="en-US" lang="zh-CN"/>
            </a:p>
          </p:txBody>
        </p:sp>
        <p:sp>
          <p:nvSpPr>
            <p:cNvPr id="8" name="剪去同侧角的矩形 1"/>
            <p:cNvSpPr/>
            <p:nvPr/>
          </p:nvSpPr>
          <p:spPr bwMode="auto">
            <a:xfrm>
              <a:off x="5583239" y="3633788"/>
              <a:ext cx="1885950" cy="1382712"/>
            </a:xfrm>
            <a:custGeom>
              <a:gdLst>
                <a:gd fmla="*/ 0 w 2646947" name="T0"/>
                <a:gd fmla="*/ 685800 h 1359568" name="T1"/>
                <a:gd fmla="*/ 1335505 w 2646947" name="T2"/>
                <a:gd fmla="*/ 0 h 1359568" name="T3"/>
                <a:gd fmla="*/ 2646947 w 2646947" name="T4"/>
                <a:gd fmla="*/ 685800 h 1359568" name="T5"/>
                <a:gd fmla="*/ 2646947 w 2646947" name="T6"/>
                <a:gd fmla="*/ 1359568 h 1359568" name="T7"/>
                <a:gd fmla="*/ 2646947 w 2646947" name="T8"/>
                <a:gd fmla="*/ 1359568 h 1359568" name="T9"/>
                <a:gd fmla="*/ 0 w 2646947" name="T10"/>
                <a:gd fmla="*/ 1359568 h 1359568" name="T11"/>
                <a:gd fmla="*/ 0 w 2646947" name="T12"/>
                <a:gd fmla="*/ 1359568 h 1359568" name="T13"/>
                <a:gd fmla="*/ 0 w 2646947" name="T14"/>
                <a:gd fmla="*/ 685800 h 13595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59568" w="2646947">
                  <a:moveTo>
                    <a:pt x="0" y="685800"/>
                  </a:moveTo>
                  <a:lnTo>
                    <a:pt x="1335505" y="0"/>
                  </a:lnTo>
                  <a:lnTo>
                    <a:pt x="2646947" y="685800"/>
                  </a:lnTo>
                  <a:lnTo>
                    <a:pt x="2646947" y="1359568"/>
                  </a:lnTo>
                  <a:lnTo>
                    <a:pt x="0" y="1359568"/>
                  </a:lnTo>
                  <a:lnTo>
                    <a:pt x="0" y="685800"/>
                  </a:lnTo>
                  <a:close/>
                </a:path>
              </a:pathLst>
            </a:custGeom>
            <a:solidFill>
              <a:srgbClr val="C60418"/>
            </a:solidFill>
            <a:ln>
              <a:noFill/>
            </a:ln>
          </p:spPr>
          <p:txBody>
            <a:bodyPr anchor="ctr"/>
            <a:lstStyle/>
            <a:p>
              <a:endParaRPr altLang="en-US" lang="zh-CN"/>
            </a:p>
          </p:txBody>
        </p:sp>
        <p:sp>
          <p:nvSpPr>
            <p:cNvPr id="9" name="剪去同侧角的矩形 1"/>
            <p:cNvSpPr/>
            <p:nvPr/>
          </p:nvSpPr>
          <p:spPr bwMode="auto">
            <a:xfrm rot="10800000">
              <a:off x="4578350" y="2864965"/>
              <a:ext cx="1846263" cy="1400648"/>
            </a:xfrm>
            <a:custGeom>
              <a:gdLst>
                <a:gd fmla="*/ 0 w 2646947" name="T0"/>
                <a:gd fmla="*/ 685800 h 1359568" name="T1"/>
                <a:gd fmla="*/ 1335505 w 2646947" name="T2"/>
                <a:gd fmla="*/ 0 h 1359568" name="T3"/>
                <a:gd fmla="*/ 2646947 w 2646947" name="T4"/>
                <a:gd fmla="*/ 685800 h 1359568" name="T5"/>
                <a:gd fmla="*/ 2646947 w 2646947" name="T6"/>
                <a:gd fmla="*/ 1359568 h 1359568" name="T7"/>
                <a:gd fmla="*/ 2646947 w 2646947" name="T8"/>
                <a:gd fmla="*/ 1359568 h 1359568" name="T9"/>
                <a:gd fmla="*/ 0 w 2646947" name="T10"/>
                <a:gd fmla="*/ 1359568 h 1359568" name="T11"/>
                <a:gd fmla="*/ 0 w 2646947" name="T12"/>
                <a:gd fmla="*/ 1359568 h 1359568" name="T13"/>
                <a:gd fmla="*/ 0 w 2646947" name="T14"/>
                <a:gd fmla="*/ 685800 h 13595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59568" w="2646947">
                  <a:moveTo>
                    <a:pt x="0" y="685800"/>
                  </a:moveTo>
                  <a:lnTo>
                    <a:pt x="1335505" y="0"/>
                  </a:lnTo>
                  <a:lnTo>
                    <a:pt x="2646947" y="685800"/>
                  </a:lnTo>
                  <a:lnTo>
                    <a:pt x="2646947" y="1359568"/>
                  </a:lnTo>
                  <a:lnTo>
                    <a:pt x="0" y="1359568"/>
                  </a:lnTo>
                  <a:lnTo>
                    <a:pt x="0" y="685800"/>
                  </a:lnTo>
                  <a:close/>
                </a:path>
              </a:pathLst>
            </a:custGeom>
            <a:solidFill>
              <a:srgbClr val="C60418"/>
            </a:solidFill>
            <a:ln>
              <a:noFill/>
            </a:ln>
          </p:spPr>
          <p:txBody>
            <a:bodyPr anchor="ctr"/>
            <a:lstStyle/>
            <a:p>
              <a:endParaRPr altLang="en-US" lang="zh-CN"/>
            </a:p>
          </p:txBody>
        </p:sp>
        <p:sp>
          <p:nvSpPr>
            <p:cNvPr id="10" name="剪去同侧角的矩形 1"/>
            <p:cNvSpPr/>
            <p:nvPr/>
          </p:nvSpPr>
          <p:spPr bwMode="auto">
            <a:xfrm rot="10800000">
              <a:off x="6586536" y="2864965"/>
              <a:ext cx="1793876" cy="1400648"/>
            </a:xfrm>
            <a:custGeom>
              <a:gdLst>
                <a:gd fmla="*/ 0 w 2646947" name="T0"/>
                <a:gd fmla="*/ 685800 h 1359568" name="T1"/>
                <a:gd fmla="*/ 1335505 w 2646947" name="T2"/>
                <a:gd fmla="*/ 0 h 1359568" name="T3"/>
                <a:gd fmla="*/ 2646947 w 2646947" name="T4"/>
                <a:gd fmla="*/ 685800 h 1359568" name="T5"/>
                <a:gd fmla="*/ 2646947 w 2646947" name="T6"/>
                <a:gd fmla="*/ 1359568 h 1359568" name="T7"/>
                <a:gd fmla="*/ 2646947 w 2646947" name="T8"/>
                <a:gd fmla="*/ 1359568 h 1359568" name="T9"/>
                <a:gd fmla="*/ 0 w 2646947" name="T10"/>
                <a:gd fmla="*/ 1359568 h 1359568" name="T11"/>
                <a:gd fmla="*/ 0 w 2646947" name="T12"/>
                <a:gd fmla="*/ 1359568 h 1359568" name="T13"/>
                <a:gd fmla="*/ 0 w 2646947" name="T14"/>
                <a:gd fmla="*/ 685800 h 135956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59568" w="2646947">
                  <a:moveTo>
                    <a:pt x="0" y="685800"/>
                  </a:moveTo>
                  <a:lnTo>
                    <a:pt x="1335505" y="0"/>
                  </a:lnTo>
                  <a:lnTo>
                    <a:pt x="2646947" y="685800"/>
                  </a:lnTo>
                  <a:lnTo>
                    <a:pt x="2646947" y="1359568"/>
                  </a:lnTo>
                  <a:lnTo>
                    <a:pt x="0" y="1359568"/>
                  </a:lnTo>
                  <a:lnTo>
                    <a:pt x="0" y="685800"/>
                  </a:lnTo>
                  <a:close/>
                </a:path>
              </a:pathLst>
            </a:custGeom>
            <a:solidFill>
              <a:srgbClr val="C60418"/>
            </a:solidFill>
            <a:ln>
              <a:noFill/>
            </a:ln>
          </p:spPr>
          <p:txBody>
            <a:bodyPr anchor="ctr"/>
            <a:lstStyle/>
            <a:p>
              <a:endParaRPr altLang="en-US" lang="zh-CN"/>
            </a:p>
          </p:txBody>
        </p:sp>
        <p:sp>
          <p:nvSpPr>
            <p:cNvPr id="11" name="文本框 3"/>
            <p:cNvSpPr txBox="1">
              <a:spLocks noChangeArrowheads="1"/>
            </p:cNvSpPr>
            <p:nvPr/>
          </p:nvSpPr>
          <p:spPr bwMode="auto">
            <a:xfrm>
              <a:off x="3919829" y="4002088"/>
              <a:ext cx="1345854" cy="2834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b="1" lang="en-US" smtClean="0" sz="6000">
                  <a:solidFill>
                    <a:schemeClr val="bg1"/>
                  </a:solidFill>
                  <a:latin charset="-122" panose="020b0503020204020204" pitchFamily="34" typeface="微软雅黑"/>
                  <a:ea charset="-122" panose="020b0503020204020204" pitchFamily="34" typeface="微软雅黑"/>
                </a:rPr>
                <a:t>Traffic</a:t>
              </a:r>
            </a:p>
          </p:txBody>
        </p:sp>
        <p:sp>
          <p:nvSpPr>
            <p:cNvPr id="12" name="文本框 20"/>
            <p:cNvSpPr txBox="1">
              <a:spLocks noChangeArrowheads="1"/>
            </p:cNvSpPr>
            <p:nvPr/>
          </p:nvSpPr>
          <p:spPr bwMode="auto">
            <a:xfrm>
              <a:off x="5697536" y="4002088"/>
              <a:ext cx="1677989" cy="3749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b="1" lang="en-US" smtClean="0" sz="6000">
                  <a:solidFill>
                    <a:schemeClr val="bg1"/>
                  </a:solidFill>
                  <a:latin charset="-122" panose="020b0503020204020204" pitchFamily="34" typeface="微软雅黑"/>
                  <a:ea charset="-122" panose="020b0503020204020204" pitchFamily="34" typeface="微软雅黑"/>
                </a:rPr>
                <a:t>Localization</a:t>
              </a:r>
            </a:p>
          </p:txBody>
        </p:sp>
        <p:sp>
          <p:nvSpPr>
            <p:cNvPr id="13" name="文本框 21"/>
            <p:cNvSpPr txBox="1">
              <a:spLocks noChangeArrowheads="1"/>
            </p:cNvSpPr>
            <p:nvPr/>
          </p:nvSpPr>
          <p:spPr bwMode="auto">
            <a:xfrm>
              <a:off x="6816725" y="2986088"/>
              <a:ext cx="1366837" cy="3749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b="1" lang="en-US" smtClean="0" sz="6000">
                  <a:solidFill>
                    <a:schemeClr val="bg1"/>
                  </a:solidFill>
                  <a:latin charset="-122" panose="020b0503020204020204" pitchFamily="34" typeface="微软雅黑"/>
                  <a:ea charset="-122" panose="020b0503020204020204" pitchFamily="34" typeface="微软雅黑"/>
                </a:rPr>
                <a:t>Incentive</a:t>
              </a:r>
            </a:p>
          </p:txBody>
        </p:sp>
        <p:sp>
          <p:nvSpPr>
            <p:cNvPr id="14" name="文本框 22"/>
            <p:cNvSpPr txBox="1">
              <a:spLocks noChangeArrowheads="1"/>
            </p:cNvSpPr>
            <p:nvPr/>
          </p:nvSpPr>
          <p:spPr bwMode="auto">
            <a:xfrm>
              <a:off x="4773612" y="2986088"/>
              <a:ext cx="1509712" cy="2834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itchFamily="2" typeface="宋体"/>
                </a:defRPr>
              </a:lvl1pPr>
              <a:lvl2pPr indent="-285750" marL="742950">
                <a:defRPr>
                  <a:solidFill>
                    <a:schemeClr val="tx1"/>
                  </a:solidFill>
                  <a:latin charset="0" panose="020f0502020204030204" pitchFamily="34" typeface="Calibri"/>
                  <a:ea charset="-122" pitchFamily="2" typeface="宋体"/>
                </a:defRPr>
              </a:lvl2pPr>
              <a:lvl3pPr indent="-228600" marL="1143000">
                <a:defRPr>
                  <a:solidFill>
                    <a:schemeClr val="tx1"/>
                  </a:solidFill>
                  <a:latin charset="0" panose="020f0502020204030204" pitchFamily="34" typeface="Calibri"/>
                  <a:ea charset="-122" pitchFamily="2" typeface="宋体"/>
                </a:defRPr>
              </a:lvl3pPr>
              <a:lvl4pPr indent="-228600" marL="1600200">
                <a:defRPr>
                  <a:solidFill>
                    <a:schemeClr val="tx1"/>
                  </a:solidFill>
                  <a:latin charset="0" panose="020f0502020204030204" pitchFamily="34" typeface="Calibri"/>
                  <a:ea charset="-122" pitchFamily="2" typeface="宋体"/>
                </a:defRPr>
              </a:lvl4pPr>
              <a:lvl5pPr indent="-228600" marL="2057400">
                <a:defRPr>
                  <a:solidFill>
                    <a:schemeClr val="tx1"/>
                  </a:solidFill>
                  <a:latin charset="0" panose="020f0502020204030204" pitchFamily="34" typeface="Calibri"/>
                  <a:ea charset="-122"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itchFamily="2" typeface="宋体"/>
                </a:defRPr>
              </a:lvl9pPr>
            </a:lstStyle>
            <a:p>
              <a:pPr algn="ctr" eaLnBrk="1" hangingPunct="1"/>
              <a:r>
                <a:rPr b="1" lang="en-US" smtClean="0" sz="6000">
                  <a:solidFill>
                    <a:schemeClr val="bg1"/>
                  </a:solidFill>
                  <a:latin charset="-122" panose="020b0503020204020204" pitchFamily="34" typeface="微软雅黑"/>
                  <a:ea charset="-122" panose="020b0503020204020204" pitchFamily="34" typeface="微软雅黑"/>
                </a:rPr>
                <a:t>Primary</a:t>
              </a:r>
            </a:p>
          </p:txBody>
        </p:sp>
        <p:cxnSp>
          <p:nvCxnSpPr>
            <p:cNvPr id="15" name="直接连接符 5"/>
            <p:cNvCxnSpPr>
              <a:cxnSpLocks noChangeShapeType="1"/>
              <a:stCxn id="14" idx="0"/>
            </p:cNvCxnSpPr>
            <p:nvPr/>
          </p:nvCxnSpPr>
          <p:spPr bwMode="auto">
            <a:xfrm flipV="1">
              <a:off x="5528468" y="2406652"/>
              <a:ext cx="169069" cy="579436"/>
            </a:xfrm>
            <a:prstGeom prst="line">
              <a:avLst/>
            </a:prstGeom>
            <a:noFill/>
            <a:ln cmpd="sng" w="12700">
              <a:solidFill>
                <a:srgbClr val="C60418"/>
              </a:solidFill>
              <a:round/>
            </a:ln>
            <a:extLst>
              <a:ext uri="{909E8E84-426E-40DD-AFC4-6F175D3DCCD1}">
                <a14:hiddenFill>
                  <a:noFill/>
                </a14:hiddenFill>
              </a:ext>
            </a:extLst>
          </p:spPr>
        </p:cxnSp>
        <p:cxnSp>
          <p:nvCxnSpPr>
            <p:cNvPr id="16" name="直接连接符 7"/>
            <p:cNvCxnSpPr>
              <a:cxnSpLocks noChangeShapeType="1"/>
            </p:cNvCxnSpPr>
            <p:nvPr/>
          </p:nvCxnSpPr>
          <p:spPr bwMode="auto">
            <a:xfrm flipH="1">
              <a:off x="3617912" y="2435119"/>
              <a:ext cx="2079625" cy="0"/>
            </a:xfrm>
            <a:prstGeom prst="line">
              <a:avLst/>
            </a:prstGeom>
            <a:noFill/>
            <a:ln cmpd="sng" w="6350">
              <a:solidFill>
                <a:srgbClr val="C60418"/>
              </a:solidFill>
              <a:round/>
            </a:ln>
            <a:extLst>
              <a:ext uri="{909E8E84-426E-40DD-AFC4-6F175D3DCCD1}">
                <a14:hiddenFill>
                  <a:noFill/>
                </a14:hiddenFill>
              </a:ext>
            </a:extLst>
          </p:spPr>
        </p:cxnSp>
        <p:cxnSp>
          <p:nvCxnSpPr>
            <p:cNvPr id="17" name="直接连接符 28"/>
            <p:cNvCxnSpPr>
              <a:cxnSpLocks noChangeShapeType="1"/>
            </p:cNvCxnSpPr>
            <p:nvPr/>
          </p:nvCxnSpPr>
          <p:spPr bwMode="auto">
            <a:xfrm flipH="1" flipV="1">
              <a:off x="4632325" y="5029200"/>
              <a:ext cx="0" cy="373063"/>
            </a:xfrm>
            <a:prstGeom prst="line">
              <a:avLst/>
            </a:prstGeom>
            <a:noFill/>
            <a:ln cmpd="sng" w="12700">
              <a:solidFill>
                <a:srgbClr val="C60418"/>
              </a:solidFill>
              <a:round/>
            </a:ln>
            <a:extLst>
              <a:ext uri="{909E8E84-426E-40DD-AFC4-6F175D3DCCD1}">
                <a14:hiddenFill>
                  <a:noFill/>
                </a14:hiddenFill>
              </a:ext>
            </a:extLst>
          </p:spPr>
        </p:cxnSp>
        <p:cxnSp>
          <p:nvCxnSpPr>
            <p:cNvPr id="18" name="直接连接符 29"/>
            <p:cNvCxnSpPr>
              <a:cxnSpLocks noChangeShapeType="1"/>
            </p:cNvCxnSpPr>
            <p:nvPr/>
          </p:nvCxnSpPr>
          <p:spPr bwMode="auto">
            <a:xfrm flipH="1">
              <a:off x="3681413" y="5402263"/>
              <a:ext cx="938212" cy="0"/>
            </a:xfrm>
            <a:prstGeom prst="line">
              <a:avLst/>
            </a:prstGeom>
            <a:noFill/>
            <a:ln cmpd="sng" w="6350">
              <a:solidFill>
                <a:srgbClr val="C60418"/>
              </a:solidFill>
              <a:round/>
            </a:ln>
            <a:extLst>
              <a:ext uri="{909E8E84-426E-40DD-AFC4-6F175D3DCCD1}">
                <a14:hiddenFill>
                  <a:noFill/>
                </a14:hiddenFill>
              </a:ext>
            </a:extLst>
          </p:spPr>
        </p:cxnSp>
        <p:cxnSp>
          <p:nvCxnSpPr>
            <p:cNvPr id="19" name="直接连接符 36"/>
            <p:cNvCxnSpPr>
              <a:cxnSpLocks noChangeShapeType="1"/>
            </p:cNvCxnSpPr>
            <p:nvPr/>
          </p:nvCxnSpPr>
          <p:spPr bwMode="auto">
            <a:xfrm flipH="1" flipV="1">
              <a:off x="6445250" y="5029200"/>
              <a:ext cx="0" cy="373063"/>
            </a:xfrm>
            <a:prstGeom prst="line">
              <a:avLst/>
            </a:prstGeom>
            <a:noFill/>
            <a:ln cmpd="sng" w="12700">
              <a:solidFill>
                <a:srgbClr val="C60418"/>
              </a:solidFill>
              <a:round/>
            </a:ln>
            <a:extLst>
              <a:ext uri="{909E8E84-426E-40DD-AFC4-6F175D3DCCD1}">
                <a14:hiddenFill>
                  <a:noFill/>
                </a14:hiddenFill>
              </a:ext>
            </a:extLst>
          </p:spPr>
        </p:cxnSp>
        <p:cxnSp>
          <p:nvCxnSpPr>
            <p:cNvPr id="20" name="直接连接符 37"/>
            <p:cNvCxnSpPr>
              <a:cxnSpLocks noChangeShapeType="1"/>
            </p:cNvCxnSpPr>
            <p:nvPr/>
          </p:nvCxnSpPr>
          <p:spPr bwMode="auto">
            <a:xfrm flipH="1">
              <a:off x="6445250" y="5402263"/>
              <a:ext cx="930275" cy="0"/>
            </a:xfrm>
            <a:prstGeom prst="line">
              <a:avLst/>
            </a:prstGeom>
            <a:noFill/>
            <a:ln cmpd="sng" w="6350">
              <a:solidFill>
                <a:srgbClr val="C60418"/>
              </a:solidFill>
              <a:round/>
            </a:ln>
            <a:extLst>
              <a:ext uri="{909E8E84-426E-40DD-AFC4-6F175D3DCCD1}">
                <a14:hiddenFill>
                  <a:noFill/>
                </a14:hiddenFill>
              </a:ext>
            </a:extLst>
          </p:spPr>
        </p:cxnSp>
        <p:cxnSp>
          <p:nvCxnSpPr>
            <p:cNvPr id="21" name="直接连接符 41"/>
            <p:cNvCxnSpPr>
              <a:cxnSpLocks noChangeShapeType="1"/>
            </p:cNvCxnSpPr>
            <p:nvPr/>
          </p:nvCxnSpPr>
          <p:spPr bwMode="auto">
            <a:xfrm flipH="1" flipV="1">
              <a:off x="7469188" y="2393950"/>
              <a:ext cx="0" cy="611188"/>
            </a:xfrm>
            <a:prstGeom prst="line">
              <a:avLst/>
            </a:prstGeom>
            <a:noFill/>
            <a:ln cmpd="sng" w="12700">
              <a:solidFill>
                <a:srgbClr val="C60418"/>
              </a:solidFill>
              <a:round/>
            </a:ln>
            <a:extLst>
              <a:ext uri="{909E8E84-426E-40DD-AFC4-6F175D3DCCD1}">
                <a14:hiddenFill>
                  <a:noFill/>
                </a14:hiddenFill>
              </a:ext>
            </a:extLst>
          </p:spPr>
        </p:cxnSp>
        <p:cxnSp>
          <p:nvCxnSpPr>
            <p:cNvPr id="22" name="直接连接符 42"/>
            <p:cNvCxnSpPr>
              <a:cxnSpLocks noChangeShapeType="1"/>
            </p:cNvCxnSpPr>
            <p:nvPr/>
          </p:nvCxnSpPr>
          <p:spPr bwMode="auto">
            <a:xfrm flipH="1">
              <a:off x="7469188" y="2379663"/>
              <a:ext cx="1428750" cy="0"/>
            </a:xfrm>
            <a:prstGeom prst="line">
              <a:avLst/>
            </a:prstGeom>
            <a:noFill/>
            <a:ln cmpd="sng" w="6350">
              <a:solidFill>
                <a:srgbClr val="C60418"/>
              </a:solidFill>
              <a:round/>
            </a:ln>
            <a:extLst>
              <a:ext uri="{909E8E84-426E-40DD-AFC4-6F175D3DCCD1}">
                <a14:hiddenFill>
                  <a:noFill/>
                </a14:hiddenFill>
              </a:ext>
            </a:extLst>
          </p:spPr>
        </p:cxnSp>
        <p:sp>
          <p:nvSpPr>
            <p:cNvPr id="23" name="矩形 22"/>
            <p:cNvSpPr/>
            <p:nvPr/>
          </p:nvSpPr>
          <p:spPr>
            <a:xfrm>
              <a:off x="770132" y="2753821"/>
              <a:ext cx="3149697" cy="640080"/>
            </a:xfrm>
            <a:prstGeom prst="rect">
              <a:avLst/>
            </a:prstGeom>
          </p:spPr>
          <p:txBody>
            <a:bodyPr wrap="square">
              <a:spAutoFit/>
            </a:bodyPr>
            <a:lstStyle/>
            <a:p>
              <a:pPr algn="ctr"/>
              <a:r>
                <a:rPr altLang="en-US" lang="zh-CN">
                  <a:solidFill>
                    <a:schemeClr val="tx1">
                      <a:lumMod val="50000"/>
                      <a:lumOff val="50000"/>
                    </a:schemeClr>
                  </a:solidFill>
                  <a:latin charset="-122" panose="020b0503020204020204" pitchFamily="34" typeface="微软雅黑"/>
                  <a:ea charset="-122" panose="020b0503020204020204" pitchFamily="34" typeface="微软雅黑"/>
                </a:rPr>
                <a:t>营造健康</a:t>
              </a:r>
            </a:p>
            <a:p>
              <a:pPr algn="ctr"/>
              <a:r>
                <a:rPr altLang="en-US" lang="zh-CN">
                  <a:solidFill>
                    <a:schemeClr val="tx1">
                      <a:lumMod val="50000"/>
                      <a:lumOff val="50000"/>
                    </a:schemeClr>
                  </a:solidFill>
                  <a:latin charset="-122" panose="020b0503020204020204" pitchFamily="34" typeface="微软雅黑"/>
                  <a:ea charset="-122" panose="020b0503020204020204" pitchFamily="34" typeface="微软雅黑"/>
                </a:rPr>
                <a:t>公平的生态环境</a:t>
              </a:r>
            </a:p>
          </p:txBody>
        </p:sp>
        <p:sp>
          <p:nvSpPr>
            <p:cNvPr id="24" name="矩形 23"/>
            <p:cNvSpPr/>
            <p:nvPr/>
          </p:nvSpPr>
          <p:spPr>
            <a:xfrm>
              <a:off x="1431911" y="2142732"/>
              <a:ext cx="1808480" cy="579120"/>
            </a:xfrm>
            <a:prstGeom prst="rect">
              <a:avLst/>
            </a:prstGeom>
          </p:spPr>
          <p:txBody>
            <a:bodyPr wrap="none">
              <a:spAutoFit/>
            </a:bodyPr>
            <a:lstStyle/>
            <a:p>
              <a:r>
                <a:rPr altLang="en-US" b="1" lang="zh-CN" sz="3200">
                  <a:solidFill>
                    <a:srgbClr val="C60418"/>
                  </a:solidFill>
                  <a:latin charset="-122" panose="020b0503020204020204" pitchFamily="34" typeface="微软雅黑"/>
                  <a:ea charset="-122" panose="020b0503020204020204" pitchFamily="34" typeface="微软雅黑"/>
                </a:rPr>
                <a:t>优质商家</a:t>
              </a:r>
            </a:p>
          </p:txBody>
        </p:sp>
        <p:sp>
          <p:nvSpPr>
            <p:cNvPr id="25" name="矩形 24"/>
            <p:cNvSpPr/>
            <p:nvPr/>
          </p:nvSpPr>
          <p:spPr>
            <a:xfrm>
              <a:off x="8897940" y="2664910"/>
              <a:ext cx="2658186" cy="365760"/>
            </a:xfrm>
            <a:prstGeom prst="rect">
              <a:avLst/>
            </a:prstGeom>
          </p:spPr>
          <p:txBody>
            <a:bodyPr wrap="square">
              <a:spAutoFit/>
            </a:bodyPr>
            <a:lstStyle/>
            <a:p>
              <a:pPr algn="ctr"/>
              <a:r>
                <a:rPr altLang="en-US" lang="zh-CN">
                  <a:solidFill>
                    <a:schemeClr val="tx1">
                      <a:lumMod val="50000"/>
                      <a:lumOff val="50000"/>
                    </a:schemeClr>
                  </a:solidFill>
                  <a:latin charset="-122" panose="020b0503020204020204" pitchFamily="34" typeface="微软雅黑"/>
                  <a:ea charset="-122" panose="020b0503020204020204" pitchFamily="34" typeface="微软雅黑"/>
                </a:rPr>
                <a:t>激励返利计划</a:t>
              </a:r>
            </a:p>
          </p:txBody>
        </p:sp>
        <p:sp>
          <p:nvSpPr>
            <p:cNvPr id="26" name="矩形 25"/>
            <p:cNvSpPr/>
            <p:nvPr/>
          </p:nvSpPr>
          <p:spPr>
            <a:xfrm>
              <a:off x="9264934" y="2087275"/>
              <a:ext cx="1808480" cy="579120"/>
            </a:xfrm>
            <a:prstGeom prst="rect">
              <a:avLst/>
            </a:prstGeom>
          </p:spPr>
          <p:txBody>
            <a:bodyPr wrap="none">
              <a:spAutoFit/>
            </a:bodyPr>
            <a:lstStyle/>
            <a:p>
              <a:r>
                <a:rPr altLang="en-US" b="1" lang="zh-CN" sz="3200">
                  <a:solidFill>
                    <a:srgbClr val="C60418"/>
                  </a:solidFill>
                  <a:latin charset="-122" panose="020b0503020204020204" pitchFamily="34" typeface="微软雅黑"/>
                  <a:ea charset="-122" panose="020b0503020204020204" pitchFamily="34" typeface="微软雅黑"/>
                </a:rPr>
                <a:t>商家返利</a:t>
              </a:r>
            </a:p>
          </p:txBody>
        </p:sp>
        <p:sp>
          <p:nvSpPr>
            <p:cNvPr id="27" name="矩形 26"/>
            <p:cNvSpPr/>
            <p:nvPr/>
          </p:nvSpPr>
          <p:spPr>
            <a:xfrm>
              <a:off x="7634373" y="5103355"/>
              <a:ext cx="4063642" cy="365760"/>
            </a:xfrm>
            <a:prstGeom prst="rect">
              <a:avLst/>
            </a:prstGeom>
          </p:spPr>
          <p:txBody>
            <a:bodyPr wrap="square">
              <a:spAutoFit/>
            </a:bodyPr>
            <a:lstStyle/>
            <a:p>
              <a:r>
                <a:rPr altLang="en-US" lang="zh-CN">
                  <a:solidFill>
                    <a:schemeClr val="tx1">
                      <a:lumMod val="50000"/>
                      <a:lumOff val="50000"/>
                    </a:schemeClr>
                  </a:solidFill>
                  <a:latin charset="-122" panose="020b0503020204020204" pitchFamily="34" typeface="微软雅黑"/>
                  <a:ea charset="-122" panose="020b0503020204020204" pitchFamily="34" typeface="微软雅黑"/>
                </a:rPr>
                <a:t>物流体系建设+持续改善购物体验</a:t>
              </a:r>
            </a:p>
          </p:txBody>
        </p:sp>
        <p:sp>
          <p:nvSpPr>
            <p:cNvPr id="28" name="矩形 27"/>
            <p:cNvSpPr/>
            <p:nvPr/>
          </p:nvSpPr>
          <p:spPr>
            <a:xfrm>
              <a:off x="8722195" y="4440264"/>
              <a:ext cx="1402080" cy="579120"/>
            </a:xfrm>
            <a:prstGeom prst="rect">
              <a:avLst/>
            </a:prstGeom>
          </p:spPr>
          <p:txBody>
            <a:bodyPr wrap="none">
              <a:spAutoFit/>
            </a:bodyPr>
            <a:lstStyle/>
            <a:p>
              <a:r>
                <a:rPr altLang="en-US" b="1" lang="zh-CN" sz="3200">
                  <a:solidFill>
                    <a:srgbClr val="C60418"/>
                  </a:solidFill>
                  <a:latin charset="-122" panose="020b0503020204020204" pitchFamily="34" typeface="微软雅黑"/>
                  <a:ea charset="-122" panose="020b0503020204020204" pitchFamily="34" typeface="微软雅黑"/>
                </a:rPr>
                <a:t>本地化</a:t>
              </a:r>
            </a:p>
          </p:txBody>
        </p:sp>
        <p:sp>
          <p:nvSpPr>
            <p:cNvPr id="29" name="矩形 28"/>
            <p:cNvSpPr/>
            <p:nvPr/>
          </p:nvSpPr>
          <p:spPr>
            <a:xfrm>
              <a:off x="177897" y="5100700"/>
              <a:ext cx="3596192" cy="365760"/>
            </a:xfrm>
            <a:prstGeom prst="rect">
              <a:avLst/>
            </a:prstGeom>
          </p:spPr>
          <p:txBody>
            <a:bodyPr wrap="square">
              <a:spAutoFit/>
            </a:bodyPr>
            <a:lstStyle/>
            <a:p>
              <a:pPr algn="ctr"/>
              <a:r>
                <a:rPr altLang="en-US" lang="zh-CN" smtClean="0">
                  <a:solidFill>
                    <a:schemeClr val="tx1">
                      <a:lumMod val="50000"/>
                      <a:lumOff val="50000"/>
                    </a:schemeClr>
                  </a:solidFill>
                  <a:latin charset="-122" panose="020b0503020204020204" pitchFamily="34" typeface="微软雅黑"/>
                  <a:ea charset="-122" panose="020b0503020204020204" pitchFamily="34" typeface="微软雅黑"/>
                </a:rPr>
                <a:t>存量+多渠道引入+本地流量</a:t>
              </a:r>
            </a:p>
          </p:txBody>
        </p:sp>
        <p:sp>
          <p:nvSpPr>
            <p:cNvPr id="30" name="矩形 29"/>
            <p:cNvSpPr/>
            <p:nvPr/>
          </p:nvSpPr>
          <p:spPr>
            <a:xfrm>
              <a:off x="1473291" y="4533242"/>
              <a:ext cx="995680" cy="579120"/>
            </a:xfrm>
            <a:prstGeom prst="rect">
              <a:avLst/>
            </a:prstGeom>
          </p:spPr>
          <p:txBody>
            <a:bodyPr wrap="none">
              <a:spAutoFit/>
            </a:bodyPr>
            <a:lstStyle/>
            <a:p>
              <a:r>
                <a:rPr altLang="en-US" b="1" lang="zh-CN" smtClean="0" sz="3200">
                  <a:solidFill>
                    <a:srgbClr val="C60418"/>
                  </a:solidFill>
                  <a:latin charset="-122" panose="020b0503020204020204" pitchFamily="34" typeface="微软雅黑"/>
                  <a:ea charset="-122" panose="020b0503020204020204" pitchFamily="34" typeface="微软雅黑"/>
                </a:rPr>
                <a:t>流量</a:t>
              </a:r>
            </a:p>
          </p:txBody>
        </p:sp>
      </p:grpSp>
      <p:pic>
        <p:nvPicPr>
          <p:cNvPr id="31" name="Picture 2"/>
          <p:cNvPicPr>
            <a:picLocks noChangeArrowheads="1" noChangeAspect="1"/>
          </p:cNvPicPr>
          <p:nvPr/>
        </p:nvPicPr>
        <p:blipFill>
          <a:blip r:embed="rId2">
            <a:extLst>
              <a:ext uri="{28A0092B-C50C-407E-A947-70E740481C1C}">
                <a14:useLocalDpi val="0"/>
              </a:ext>
            </a:extLst>
          </a:blip>
          <a:stretch>
            <a:fillRect/>
          </a:stretch>
        </p:blipFill>
        <p:spPr bwMode="auto">
          <a:xfrm>
            <a:off x="10641982" y="124918"/>
            <a:ext cx="1189037" cy="118903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32" name="页脚占位符 31"/>
          <p:cNvSpPr>
            <a:spLocks noGrp="1"/>
          </p:cNvSpPr>
          <p:nvPr>
            <p:ph idx="11" sz="quarter" type="ftr"/>
          </p:nvPr>
        </p:nvSpPr>
        <p:spPr/>
        <p:txBody>
          <a:bodyPr/>
          <a:lstStyle/>
          <a:p>
            <a:r>
              <a:rPr altLang="zh-CN" b="1" lang="en-US" smtClean="0" sz="1400"/>
              <a:t>Strictly Confidential</a:t>
            </a:r>
          </a:p>
        </p:txBody>
      </p:sp>
    </p:spTree>
    <p:extLst>
      <p:ext uri="{BB962C8B-B14F-4D97-AF65-F5344CB8AC3E}">
        <p14:creationId val="3125316907"/>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flipV="1">
            <a:off x="345187" y="266699"/>
            <a:ext cx="1293113" cy="1114753"/>
          </a:xfrm>
          <a:prstGeom prst="triangle">
            <a:avLst/>
          </a:prstGeom>
          <a:noFill/>
          <a:ln w="38100">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a:off x="950024" y="1022622"/>
            <a:ext cx="493014" cy="425012"/>
          </a:xfrm>
          <a:prstGeom prst="triangle">
            <a:avLst/>
          </a:prstGeom>
          <a:noFill/>
          <a:ln w="38100">
            <a:solidFill>
              <a:srgbClr val="2828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7493" y="406400"/>
            <a:ext cx="1968500" cy="41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rgbClr val="C60418"/>
                </a:solidFill>
                <a:latin charset="-122" panose="020b0503020204020204" pitchFamily="34" typeface="微软雅黑"/>
                <a:ea charset="-122" panose="020b0503020204020204" pitchFamily="34" typeface="微软雅黑"/>
              </a:rPr>
              <a:t>2-5</a:t>
            </a:r>
          </a:p>
        </p:txBody>
      </p:sp>
      <p:sp>
        <p:nvSpPr>
          <p:cNvPr id="5" name="矩形 4"/>
          <p:cNvSpPr/>
          <p:nvPr/>
        </p:nvSpPr>
        <p:spPr>
          <a:xfrm>
            <a:off x="5461571" y="402813"/>
            <a:ext cx="2011680" cy="640080"/>
          </a:xfrm>
          <a:prstGeom prst="rect">
            <a:avLst/>
          </a:prstGeom>
        </p:spPr>
        <p:txBody>
          <a:bodyPr wrap="none">
            <a:spAutoFit/>
          </a:bodyPr>
          <a:lstStyle/>
          <a:p>
            <a:r>
              <a:rPr altLang="en-US" b="1" lang="zh-CN" sz="3600">
                <a:solidFill>
                  <a:srgbClr val="C00000"/>
                </a:solidFill>
                <a:latin charset="-122" panose="020b0503020204020204" pitchFamily="34" typeface="微软雅黑"/>
                <a:ea charset="-122" panose="020b0503020204020204" pitchFamily="34" typeface="微软雅黑"/>
              </a:rPr>
              <a:t>品类规划</a:t>
            </a:r>
          </a:p>
        </p:txBody>
      </p:sp>
      <p:grpSp>
        <p:nvGrpSpPr>
          <p:cNvPr id="6" name="组合 5"/>
          <p:cNvGrpSpPr/>
          <p:nvPr/>
        </p:nvGrpSpPr>
        <p:grpSpPr>
          <a:xfrm>
            <a:off x="7493" y="1447634"/>
            <a:ext cx="12184508" cy="5489228"/>
            <a:chOff x="7493" y="1447634"/>
            <a:chExt cx="12184508" cy="5489228"/>
          </a:xfrm>
        </p:grpSpPr>
        <p:cxnSp>
          <p:nvCxnSpPr>
            <p:cNvPr id="8" name="直接连接符 7"/>
            <p:cNvCxnSpPr/>
            <p:nvPr/>
          </p:nvCxnSpPr>
          <p:spPr>
            <a:xfrm flipV="1">
              <a:off x="7493" y="4701513"/>
              <a:ext cx="1962150" cy="1962150"/>
            </a:xfrm>
            <a:prstGeom prst="line">
              <a:avLst/>
            </a:prstGeom>
            <a:ln>
              <a:solidFill>
                <a:srgbClr val="C60418"/>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1683893" y="4701513"/>
              <a:ext cx="571500" cy="571500"/>
            </a:xfrm>
            <a:prstGeom prst="line">
              <a:avLst/>
            </a:prstGeom>
            <a:ln>
              <a:solidFill>
                <a:srgbClr val="C60418"/>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4591050" y="1776840"/>
              <a:ext cx="1169543" cy="1169543"/>
            </a:xfrm>
            <a:prstGeom prst="line">
              <a:avLst/>
            </a:prstGeom>
            <a:ln>
              <a:solidFill>
                <a:srgbClr val="C60418"/>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890071" y="2374883"/>
              <a:ext cx="571500" cy="571500"/>
            </a:xfrm>
            <a:prstGeom prst="line">
              <a:avLst/>
            </a:prstGeom>
            <a:ln>
              <a:solidFill>
                <a:srgbClr val="C60418"/>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8372289" y="2352935"/>
              <a:ext cx="2724695" cy="2932087"/>
              <a:chOff x="5592950" y="1240375"/>
              <a:chExt cx="3227084" cy="3237119"/>
            </a:xfrm>
            <a:solidFill>
              <a:srgbClr val="C60418"/>
            </a:solidFill>
          </p:grpSpPr>
          <p:sp>
            <p:nvSpPr>
              <p:cNvPr id="14" name="Freeform 5"/>
              <p:cNvSpPr/>
              <p:nvPr/>
            </p:nvSpPr>
            <p:spPr bwMode="auto">
              <a:xfrm>
                <a:off x="6763128" y="2455706"/>
                <a:ext cx="565649" cy="565650"/>
              </a:xfrm>
              <a:custGeom>
                <a:gdLst>
                  <a:gd fmla="*/ 143 w 146" name="T0"/>
                  <a:gd fmla="*/ 67 h 146" name="T1"/>
                  <a:gd fmla="*/ 78 w 146" name="T2"/>
                  <a:gd fmla="*/ 143 h 146" name="T3"/>
                  <a:gd fmla="*/ 3 w 146" name="T4"/>
                  <a:gd fmla="*/ 78 h 146" name="T5"/>
                  <a:gd fmla="*/ 67 w 146" name="T6"/>
                  <a:gd fmla="*/ 3 h 146" name="T7"/>
                  <a:gd fmla="*/ 143 w 146" name="T8"/>
                  <a:gd fmla="*/ 67 h 146" name="T9"/>
                </a:gdLst>
                <a:cxnLst>
                  <a:cxn ang="0">
                    <a:pos x="T0" y="T1"/>
                  </a:cxn>
                  <a:cxn ang="0">
                    <a:pos x="T2" y="T3"/>
                  </a:cxn>
                  <a:cxn ang="0">
                    <a:pos x="T4" y="T5"/>
                  </a:cxn>
                  <a:cxn ang="0">
                    <a:pos x="T6" y="T7"/>
                  </a:cxn>
                  <a:cxn ang="0">
                    <a:pos x="T8" y="T9"/>
                  </a:cxn>
                </a:cxnLst>
                <a:rect b="b" l="0" r="r" t="0"/>
                <a:pathLst>
                  <a:path h="146" w="146">
                    <a:moveTo>
                      <a:pt x="143" y="67"/>
                    </a:moveTo>
                    <a:cubicBezTo>
                      <a:pt x="146" y="106"/>
                      <a:pt x="117" y="140"/>
                      <a:pt x="78" y="143"/>
                    </a:cubicBezTo>
                    <a:cubicBezTo>
                      <a:pt x="40" y="146"/>
                      <a:pt x="6" y="117"/>
                      <a:pt x="3" y="78"/>
                    </a:cubicBezTo>
                    <a:cubicBezTo>
                      <a:pt x="0" y="40"/>
                      <a:pt x="29" y="6"/>
                      <a:pt x="67" y="3"/>
                    </a:cubicBezTo>
                    <a:cubicBezTo>
                      <a:pt x="106" y="0"/>
                      <a:pt x="140" y="29"/>
                      <a:pt x="143" y="67"/>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7"/>
              <p:cNvSpPr/>
              <p:nvPr/>
            </p:nvSpPr>
            <p:spPr bwMode="auto">
              <a:xfrm>
                <a:off x="7293660" y="1878769"/>
                <a:ext cx="565649" cy="565650"/>
              </a:xfrm>
              <a:custGeom>
                <a:gdLst>
                  <a:gd fmla="*/ 143 w 146" name="T0"/>
                  <a:gd fmla="*/ 68 h 146" name="T1"/>
                  <a:gd fmla="*/ 79 w 146" name="T2"/>
                  <a:gd fmla="*/ 143 h 146" name="T3"/>
                  <a:gd fmla="*/ 3 w 146" name="T4"/>
                  <a:gd fmla="*/ 79 h 146" name="T5"/>
                  <a:gd fmla="*/ 68 w 146" name="T6"/>
                  <a:gd fmla="*/ 3 h 146" name="T7"/>
                  <a:gd fmla="*/ 143 w 146" name="T8"/>
                  <a:gd fmla="*/ 68 h 146" name="T9"/>
                </a:gdLst>
                <a:cxnLst>
                  <a:cxn ang="0">
                    <a:pos x="T0" y="T1"/>
                  </a:cxn>
                  <a:cxn ang="0">
                    <a:pos x="T2" y="T3"/>
                  </a:cxn>
                  <a:cxn ang="0">
                    <a:pos x="T4" y="T5"/>
                  </a:cxn>
                  <a:cxn ang="0">
                    <a:pos x="T6" y="T7"/>
                  </a:cxn>
                  <a:cxn ang="0">
                    <a:pos x="T8" y="T9"/>
                  </a:cxn>
                </a:cxnLst>
                <a:rect b="b" l="0" r="r" t="0"/>
                <a:pathLst>
                  <a:path h="146" w="146">
                    <a:moveTo>
                      <a:pt x="143" y="68"/>
                    </a:moveTo>
                    <a:cubicBezTo>
                      <a:pt x="146" y="106"/>
                      <a:pt x="117" y="140"/>
                      <a:pt x="79" y="143"/>
                    </a:cubicBezTo>
                    <a:cubicBezTo>
                      <a:pt x="40" y="146"/>
                      <a:pt x="6" y="117"/>
                      <a:pt x="3" y="79"/>
                    </a:cubicBezTo>
                    <a:cubicBezTo>
                      <a:pt x="0" y="40"/>
                      <a:pt x="29" y="6"/>
                      <a:pt x="68" y="3"/>
                    </a:cubicBezTo>
                    <a:cubicBezTo>
                      <a:pt x="107" y="0"/>
                      <a:pt x="140" y="29"/>
                      <a:pt x="143" y="68"/>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9"/>
              <p:cNvSpPr/>
              <p:nvPr/>
            </p:nvSpPr>
            <p:spPr bwMode="auto">
              <a:xfrm>
                <a:off x="6120972" y="2401774"/>
                <a:ext cx="556870" cy="558124"/>
              </a:xfrm>
              <a:custGeom>
                <a:gdLst>
                  <a:gd fmla="*/ 138 w 144" name="T0"/>
                  <a:gd fmla="*/ 84 h 144" name="T1"/>
                  <a:gd fmla="*/ 60 w 144" name="T2"/>
                  <a:gd fmla="*/ 138 h 144" name="T3"/>
                  <a:gd fmla="*/ 6 w 144" name="T4"/>
                  <a:gd fmla="*/ 60 h 144" name="T5"/>
                  <a:gd fmla="*/ 84 w 144" name="T6"/>
                  <a:gd fmla="*/ 6 h 144" name="T7"/>
                  <a:gd fmla="*/ 138 w 144" name="T8"/>
                  <a:gd fmla="*/ 84 h 144" name="T9"/>
                </a:gdLst>
                <a:cxnLst>
                  <a:cxn ang="0">
                    <a:pos x="T0" y="T1"/>
                  </a:cxn>
                  <a:cxn ang="0">
                    <a:pos x="T2" y="T3"/>
                  </a:cxn>
                  <a:cxn ang="0">
                    <a:pos x="T4" y="T5"/>
                  </a:cxn>
                  <a:cxn ang="0">
                    <a:pos x="T6" y="T7"/>
                  </a:cxn>
                  <a:cxn ang="0">
                    <a:pos x="T8" y="T9"/>
                  </a:cxn>
                </a:cxnLst>
                <a:rect b="b" l="0" r="r" t="0"/>
                <a:pathLst>
                  <a:path h="144" w="144">
                    <a:moveTo>
                      <a:pt x="138" y="84"/>
                    </a:moveTo>
                    <a:cubicBezTo>
                      <a:pt x="131" y="120"/>
                      <a:pt x="97" y="144"/>
                      <a:pt x="60" y="138"/>
                    </a:cubicBezTo>
                    <a:cubicBezTo>
                      <a:pt x="24" y="131"/>
                      <a:pt x="0" y="96"/>
                      <a:pt x="6" y="60"/>
                    </a:cubicBezTo>
                    <a:cubicBezTo>
                      <a:pt x="13" y="24"/>
                      <a:pt x="48" y="0"/>
                      <a:pt x="84" y="6"/>
                    </a:cubicBezTo>
                    <a:cubicBezTo>
                      <a:pt x="120" y="13"/>
                      <a:pt x="144" y="47"/>
                      <a:pt x="138" y="84"/>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1"/>
              <p:cNvSpPr/>
              <p:nvPr/>
            </p:nvSpPr>
            <p:spPr bwMode="auto">
              <a:xfrm>
                <a:off x="6484694" y="1305594"/>
                <a:ext cx="580699" cy="576937"/>
              </a:xfrm>
              <a:custGeom>
                <a:gdLst>
                  <a:gd fmla="*/ 119 w 150" name="T0"/>
                  <a:gd fmla="*/ 24 h 149" name="T1"/>
                  <a:gd fmla="*/ 126 w 150" name="T2"/>
                  <a:gd fmla="*/ 118 h 149" name="T3"/>
                  <a:gd fmla="*/ 32 w 150" name="T4"/>
                  <a:gd fmla="*/ 125 h 149" name="T5"/>
                  <a:gd fmla="*/ 24 w 150" name="T6"/>
                  <a:gd fmla="*/ 31 h 149" name="T7"/>
                  <a:gd fmla="*/ 119 w 150" name="T8"/>
                  <a:gd fmla="*/ 24 h 149" name="T9"/>
                </a:gdLst>
                <a:cxnLst>
                  <a:cxn ang="0">
                    <a:pos x="T0" y="T1"/>
                  </a:cxn>
                  <a:cxn ang="0">
                    <a:pos x="T2" y="T3"/>
                  </a:cxn>
                  <a:cxn ang="0">
                    <a:pos x="T4" y="T5"/>
                  </a:cxn>
                  <a:cxn ang="0">
                    <a:pos x="T6" y="T7"/>
                  </a:cxn>
                  <a:cxn ang="0">
                    <a:pos x="T8" y="T9"/>
                  </a:cxn>
                </a:cxnLst>
                <a:rect b="b" l="0" r="r" t="0"/>
                <a:pathLst>
                  <a:path h="149" w="150">
                    <a:moveTo>
                      <a:pt x="119" y="24"/>
                    </a:moveTo>
                    <a:cubicBezTo>
                      <a:pt x="147" y="48"/>
                      <a:pt x="150" y="90"/>
                      <a:pt x="126" y="118"/>
                    </a:cubicBezTo>
                    <a:cubicBezTo>
                      <a:pt x="102" y="146"/>
                      <a:pt x="60" y="149"/>
                      <a:pt x="32" y="125"/>
                    </a:cubicBezTo>
                    <a:cubicBezTo>
                      <a:pt x="4" y="101"/>
                      <a:pt x="0" y="59"/>
                      <a:pt x="24" y="31"/>
                    </a:cubicBezTo>
                    <a:cubicBezTo>
                      <a:pt x="48" y="3"/>
                      <a:pt x="91" y="0"/>
                      <a:pt x="119" y="24"/>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13"/>
              <p:cNvSpPr/>
              <p:nvPr/>
            </p:nvSpPr>
            <p:spPr bwMode="auto">
              <a:xfrm>
                <a:off x="6445813" y="3002542"/>
                <a:ext cx="627105" cy="627105"/>
              </a:xfrm>
              <a:custGeom>
                <a:gdLst>
                  <a:gd fmla="*/ 159 w 162" name="T0"/>
                  <a:gd fmla="*/ 87 h 162" name="T1"/>
                  <a:gd fmla="*/ 74 w 162" name="T2"/>
                  <a:gd fmla="*/ 158 h 162" name="T3"/>
                  <a:gd fmla="*/ 4 w 162" name="T4"/>
                  <a:gd fmla="*/ 74 h 162" name="T5"/>
                  <a:gd fmla="*/ 88 w 162" name="T6"/>
                  <a:gd fmla="*/ 3 h 162" name="T7"/>
                  <a:gd fmla="*/ 159 w 162" name="T8"/>
                  <a:gd fmla="*/ 87 h 162" name="T9"/>
                </a:gdLst>
                <a:cxnLst>
                  <a:cxn ang="0">
                    <a:pos x="T0" y="T1"/>
                  </a:cxn>
                  <a:cxn ang="0">
                    <a:pos x="T2" y="T3"/>
                  </a:cxn>
                  <a:cxn ang="0">
                    <a:pos x="T4" y="T5"/>
                  </a:cxn>
                  <a:cxn ang="0">
                    <a:pos x="T6" y="T7"/>
                  </a:cxn>
                  <a:cxn ang="0">
                    <a:pos x="T8" y="T9"/>
                  </a:cxn>
                </a:cxnLst>
                <a:rect b="b" l="0" r="r" t="0"/>
                <a:pathLst>
                  <a:path h="162" w="162">
                    <a:moveTo>
                      <a:pt x="159" y="87"/>
                    </a:moveTo>
                    <a:cubicBezTo>
                      <a:pt x="155" y="130"/>
                      <a:pt x="117" y="162"/>
                      <a:pt x="74" y="158"/>
                    </a:cubicBezTo>
                    <a:cubicBezTo>
                      <a:pt x="32" y="154"/>
                      <a:pt x="0" y="117"/>
                      <a:pt x="4" y="74"/>
                    </a:cubicBezTo>
                    <a:cubicBezTo>
                      <a:pt x="7" y="31"/>
                      <a:pt x="45" y="0"/>
                      <a:pt x="88" y="3"/>
                    </a:cubicBezTo>
                    <a:cubicBezTo>
                      <a:pt x="131" y="7"/>
                      <a:pt x="162" y="45"/>
                      <a:pt x="159" y="87"/>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5"/>
              <p:cNvSpPr/>
              <p:nvPr/>
            </p:nvSpPr>
            <p:spPr bwMode="auto">
              <a:xfrm>
                <a:off x="5592950" y="2591161"/>
                <a:ext cx="628359" cy="628360"/>
              </a:xfrm>
              <a:custGeom>
                <a:gdLst>
                  <a:gd fmla="*/ 159 w 162" name="T0"/>
                  <a:gd fmla="*/ 88 h 162" name="T1"/>
                  <a:gd fmla="*/ 75 w 162" name="T2"/>
                  <a:gd fmla="*/ 159 h 162" name="T3"/>
                  <a:gd fmla="*/ 4 w 162" name="T4"/>
                  <a:gd fmla="*/ 74 h 162" name="T5"/>
                  <a:gd fmla="*/ 88 w 162" name="T6"/>
                  <a:gd fmla="*/ 4 h 162" name="T7"/>
                  <a:gd fmla="*/ 159 w 162" name="T8"/>
                  <a:gd fmla="*/ 88 h 162" name="T9"/>
                </a:gdLst>
                <a:cxnLst>
                  <a:cxn ang="0">
                    <a:pos x="T0" y="T1"/>
                  </a:cxn>
                  <a:cxn ang="0">
                    <a:pos x="T2" y="T3"/>
                  </a:cxn>
                  <a:cxn ang="0">
                    <a:pos x="T4" y="T5"/>
                  </a:cxn>
                  <a:cxn ang="0">
                    <a:pos x="T6" y="T7"/>
                  </a:cxn>
                  <a:cxn ang="0">
                    <a:pos x="T8" y="T9"/>
                  </a:cxn>
                </a:cxnLst>
                <a:rect b="b" l="0" r="r" t="0"/>
                <a:pathLst>
                  <a:path h="162" w="162">
                    <a:moveTo>
                      <a:pt x="159" y="88"/>
                    </a:moveTo>
                    <a:cubicBezTo>
                      <a:pt x="155" y="131"/>
                      <a:pt x="117" y="162"/>
                      <a:pt x="75" y="159"/>
                    </a:cubicBezTo>
                    <a:cubicBezTo>
                      <a:pt x="32" y="155"/>
                      <a:pt x="0" y="117"/>
                      <a:pt x="4" y="74"/>
                    </a:cubicBezTo>
                    <a:cubicBezTo>
                      <a:pt x="8" y="32"/>
                      <a:pt x="45" y="0"/>
                      <a:pt x="88" y="4"/>
                    </a:cubicBezTo>
                    <a:cubicBezTo>
                      <a:pt x="131" y="7"/>
                      <a:pt x="162" y="45"/>
                      <a:pt x="159" y="88"/>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17"/>
              <p:cNvSpPr/>
              <p:nvPr/>
            </p:nvSpPr>
            <p:spPr bwMode="auto">
              <a:xfrm>
                <a:off x="6674080" y="3494193"/>
                <a:ext cx="515480" cy="515481"/>
              </a:xfrm>
              <a:custGeom>
                <a:gdLst>
                  <a:gd fmla="*/ 127 w 133" name="T0"/>
                  <a:gd fmla="*/ 55 h 133" name="T1"/>
                  <a:gd fmla="*/ 78 w 133" name="T2"/>
                  <a:gd fmla="*/ 126 h 133" name="T3"/>
                  <a:gd fmla="*/ 6 w 133" name="T4"/>
                  <a:gd fmla="*/ 77 h 133" name="T5"/>
                  <a:gd fmla="*/ 55 w 133" name="T6"/>
                  <a:gd fmla="*/ 6 h 133" name="T7"/>
                  <a:gd fmla="*/ 127 w 133" name="T8"/>
                  <a:gd fmla="*/ 55 h 133" name="T9"/>
                </a:gdLst>
                <a:cxnLst>
                  <a:cxn ang="0">
                    <a:pos x="T0" y="T1"/>
                  </a:cxn>
                  <a:cxn ang="0">
                    <a:pos x="T2" y="T3"/>
                  </a:cxn>
                  <a:cxn ang="0">
                    <a:pos x="T4" y="T5"/>
                  </a:cxn>
                  <a:cxn ang="0">
                    <a:pos x="T6" y="T7"/>
                  </a:cxn>
                  <a:cxn ang="0">
                    <a:pos x="T8" y="T9"/>
                  </a:cxn>
                </a:cxnLst>
                <a:rect b="b" l="0" r="r" t="0"/>
                <a:pathLst>
                  <a:path h="133" w="133">
                    <a:moveTo>
                      <a:pt x="127" y="55"/>
                    </a:moveTo>
                    <a:cubicBezTo>
                      <a:pt x="133" y="88"/>
                      <a:pt x="111" y="120"/>
                      <a:pt x="78" y="126"/>
                    </a:cubicBezTo>
                    <a:cubicBezTo>
                      <a:pt x="44" y="133"/>
                      <a:pt x="12" y="111"/>
                      <a:pt x="6" y="77"/>
                    </a:cubicBezTo>
                    <a:cubicBezTo>
                      <a:pt x="0" y="44"/>
                      <a:pt x="22" y="12"/>
                      <a:pt x="55" y="6"/>
                    </a:cubicBezTo>
                    <a:cubicBezTo>
                      <a:pt x="88" y="0"/>
                      <a:pt x="120" y="22"/>
                      <a:pt x="127" y="55"/>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19"/>
              <p:cNvSpPr/>
              <p:nvPr/>
            </p:nvSpPr>
            <p:spPr bwMode="auto">
              <a:xfrm>
                <a:off x="5934095" y="1750839"/>
                <a:ext cx="632122" cy="628360"/>
              </a:xfrm>
              <a:custGeom>
                <a:gdLst>
                  <a:gd fmla="*/ 155 w 163" name="T0"/>
                  <a:gd fmla="*/ 68 h 162" name="T1"/>
                  <a:gd fmla="*/ 95 w 163" name="T2"/>
                  <a:gd fmla="*/ 155 h 162" name="T3"/>
                  <a:gd fmla="*/ 8 w 163" name="T4"/>
                  <a:gd fmla="*/ 95 h 162" name="T5"/>
                  <a:gd fmla="*/ 68 w 163" name="T6"/>
                  <a:gd fmla="*/ 8 h 162" name="T7"/>
                  <a:gd fmla="*/ 155 w 163" name="T8"/>
                  <a:gd fmla="*/ 68 h 162" name="T9"/>
                </a:gdLst>
                <a:cxnLst>
                  <a:cxn ang="0">
                    <a:pos x="T0" y="T1"/>
                  </a:cxn>
                  <a:cxn ang="0">
                    <a:pos x="T2" y="T3"/>
                  </a:cxn>
                  <a:cxn ang="0">
                    <a:pos x="T4" y="T5"/>
                  </a:cxn>
                  <a:cxn ang="0">
                    <a:pos x="T6" y="T7"/>
                  </a:cxn>
                  <a:cxn ang="0">
                    <a:pos x="T8" y="T9"/>
                  </a:cxn>
                </a:cxnLst>
                <a:rect b="b" l="0" r="r" t="0"/>
                <a:pathLst>
                  <a:path h="162" w="163">
                    <a:moveTo>
                      <a:pt x="155" y="68"/>
                    </a:moveTo>
                    <a:cubicBezTo>
                      <a:pt x="163" y="108"/>
                      <a:pt x="136" y="147"/>
                      <a:pt x="95" y="155"/>
                    </a:cubicBezTo>
                    <a:cubicBezTo>
                      <a:pt x="55" y="162"/>
                      <a:pt x="16" y="136"/>
                      <a:pt x="8" y="95"/>
                    </a:cubicBezTo>
                    <a:cubicBezTo>
                      <a:pt x="0" y="54"/>
                      <a:pt x="27" y="15"/>
                      <a:pt x="68" y="8"/>
                    </a:cubicBezTo>
                    <a:cubicBezTo>
                      <a:pt x="109" y="0"/>
                      <a:pt x="148" y="27"/>
                      <a:pt x="155" y="68"/>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21"/>
              <p:cNvSpPr/>
              <p:nvPr/>
            </p:nvSpPr>
            <p:spPr bwMode="auto">
              <a:xfrm>
                <a:off x="8211742" y="1550166"/>
                <a:ext cx="608292" cy="612055"/>
              </a:xfrm>
              <a:custGeom>
                <a:gdLst>
                  <a:gd fmla="*/ 144 w 157" name="T0"/>
                  <a:gd fmla="*/ 54 h 158" name="T1"/>
                  <a:gd fmla="*/ 103 w 157" name="T2"/>
                  <a:gd fmla="*/ 144 h 158" name="T3"/>
                  <a:gd fmla="*/ 14 w 157" name="T4"/>
                  <a:gd fmla="*/ 104 h 158" name="T5"/>
                  <a:gd fmla="*/ 54 w 157" name="T6"/>
                  <a:gd fmla="*/ 14 h 158" name="T7"/>
                  <a:gd fmla="*/ 144 w 157" name="T8"/>
                  <a:gd fmla="*/ 54 h 158" name="T9"/>
                </a:gdLst>
                <a:cxnLst>
                  <a:cxn ang="0">
                    <a:pos x="T0" y="T1"/>
                  </a:cxn>
                  <a:cxn ang="0">
                    <a:pos x="T2" y="T3"/>
                  </a:cxn>
                  <a:cxn ang="0">
                    <a:pos x="T4" y="T5"/>
                  </a:cxn>
                  <a:cxn ang="0">
                    <a:pos x="T6" y="T7"/>
                  </a:cxn>
                  <a:cxn ang="0">
                    <a:pos x="T8" y="T9"/>
                  </a:cxn>
                </a:cxnLst>
                <a:rect b="b" l="0" r="r" t="0"/>
                <a:pathLst>
                  <a:path h="158" w="157">
                    <a:moveTo>
                      <a:pt x="144" y="54"/>
                    </a:moveTo>
                    <a:cubicBezTo>
                      <a:pt x="157" y="90"/>
                      <a:pt x="139" y="130"/>
                      <a:pt x="103" y="144"/>
                    </a:cubicBezTo>
                    <a:cubicBezTo>
                      <a:pt x="68" y="158"/>
                      <a:pt x="27" y="140"/>
                      <a:pt x="14" y="104"/>
                    </a:cubicBezTo>
                    <a:cubicBezTo>
                      <a:pt x="0" y="68"/>
                      <a:pt x="18" y="28"/>
                      <a:pt x="54" y="14"/>
                    </a:cubicBezTo>
                    <a:cubicBezTo>
                      <a:pt x="90" y="0"/>
                      <a:pt x="130" y="18"/>
                      <a:pt x="144" y="54"/>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23"/>
              <p:cNvSpPr/>
              <p:nvPr/>
            </p:nvSpPr>
            <p:spPr bwMode="auto">
              <a:xfrm>
                <a:off x="6000568" y="3006304"/>
                <a:ext cx="426432" cy="421415"/>
              </a:xfrm>
              <a:custGeom>
                <a:gdLst>
                  <a:gd fmla="*/ 107 w 110" name="T0"/>
                  <a:gd fmla="*/ 50 h 109" name="T1"/>
                  <a:gd fmla="*/ 60 w 110" name="T2"/>
                  <a:gd fmla="*/ 107 h 109" name="T3"/>
                  <a:gd fmla="*/ 3 w 110" name="T4"/>
                  <a:gd fmla="*/ 59 h 109" name="T5"/>
                  <a:gd fmla="*/ 50 w 110" name="T6"/>
                  <a:gd fmla="*/ 3 h 109" name="T7"/>
                  <a:gd fmla="*/ 107 w 110" name="T8"/>
                  <a:gd fmla="*/ 50 h 109" name="T9"/>
                </a:gdLst>
                <a:cxnLst>
                  <a:cxn ang="0">
                    <a:pos x="T0" y="T1"/>
                  </a:cxn>
                  <a:cxn ang="0">
                    <a:pos x="T2" y="T3"/>
                  </a:cxn>
                  <a:cxn ang="0">
                    <a:pos x="T4" y="T5"/>
                  </a:cxn>
                  <a:cxn ang="0">
                    <a:pos x="T6" y="T7"/>
                  </a:cxn>
                  <a:cxn ang="0">
                    <a:pos x="T8" y="T9"/>
                  </a:cxn>
                </a:cxnLst>
                <a:rect b="b" l="0" r="r" t="0"/>
                <a:pathLst>
                  <a:path h="109" w="110">
                    <a:moveTo>
                      <a:pt x="107" y="50"/>
                    </a:moveTo>
                    <a:cubicBezTo>
                      <a:pt x="110" y="79"/>
                      <a:pt x="89" y="104"/>
                      <a:pt x="60" y="107"/>
                    </a:cubicBezTo>
                    <a:cubicBezTo>
                      <a:pt x="31" y="109"/>
                      <a:pt x="5" y="88"/>
                      <a:pt x="3" y="59"/>
                    </a:cubicBezTo>
                    <a:cubicBezTo>
                      <a:pt x="0" y="31"/>
                      <a:pt x="22" y="5"/>
                      <a:pt x="50" y="3"/>
                    </a:cubicBezTo>
                    <a:cubicBezTo>
                      <a:pt x="79" y="0"/>
                      <a:pt x="105" y="21"/>
                      <a:pt x="107" y="50"/>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25"/>
              <p:cNvSpPr/>
              <p:nvPr/>
            </p:nvSpPr>
            <p:spPr bwMode="auto">
              <a:xfrm>
                <a:off x="7480537" y="1240375"/>
                <a:ext cx="681036" cy="681037"/>
              </a:xfrm>
              <a:custGeom>
                <a:gdLst>
                  <a:gd fmla="*/ 172 w 176" name="T0"/>
                  <a:gd fmla="*/ 81 h 176" name="T1"/>
                  <a:gd fmla="*/ 96 w 176" name="T2"/>
                  <a:gd fmla="*/ 172 h 176" name="T3"/>
                  <a:gd fmla="*/ 4 w 176" name="T4"/>
                  <a:gd fmla="*/ 95 h 176" name="T5"/>
                  <a:gd fmla="*/ 81 w 176" name="T6"/>
                  <a:gd fmla="*/ 4 h 176" name="T7"/>
                  <a:gd fmla="*/ 172 w 176" name="T8"/>
                  <a:gd fmla="*/ 81 h 176" name="T9"/>
                </a:gdLst>
                <a:cxnLst>
                  <a:cxn ang="0">
                    <a:pos x="T0" y="T1"/>
                  </a:cxn>
                  <a:cxn ang="0">
                    <a:pos x="T2" y="T3"/>
                  </a:cxn>
                  <a:cxn ang="0">
                    <a:pos x="T4" y="T5"/>
                  </a:cxn>
                  <a:cxn ang="0">
                    <a:pos x="T6" y="T7"/>
                  </a:cxn>
                  <a:cxn ang="0">
                    <a:pos x="T8" y="T9"/>
                  </a:cxn>
                </a:cxnLst>
                <a:rect b="b" l="0" r="r" t="0"/>
                <a:pathLst>
                  <a:path h="176" w="176">
                    <a:moveTo>
                      <a:pt x="172" y="81"/>
                    </a:moveTo>
                    <a:cubicBezTo>
                      <a:pt x="176" y="127"/>
                      <a:pt x="142" y="168"/>
                      <a:pt x="96" y="172"/>
                    </a:cubicBezTo>
                    <a:cubicBezTo>
                      <a:pt x="49" y="176"/>
                      <a:pt x="8" y="142"/>
                      <a:pt x="4" y="95"/>
                    </a:cubicBezTo>
                    <a:cubicBezTo>
                      <a:pt x="0" y="49"/>
                      <a:pt x="34" y="8"/>
                      <a:pt x="81" y="4"/>
                    </a:cubicBezTo>
                    <a:cubicBezTo>
                      <a:pt x="127" y="0"/>
                      <a:pt x="168" y="34"/>
                      <a:pt x="172" y="81"/>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27"/>
              <p:cNvSpPr/>
              <p:nvPr/>
            </p:nvSpPr>
            <p:spPr bwMode="auto">
              <a:xfrm>
                <a:off x="7076681" y="3156809"/>
                <a:ext cx="558123" cy="558124"/>
              </a:xfrm>
              <a:custGeom>
                <a:gdLst>
                  <a:gd fmla="*/ 124 w 144" name="T0"/>
                  <a:gd fmla="*/ 36 h 144" name="T1"/>
                  <a:gd fmla="*/ 108 w 144" name="T2"/>
                  <a:gd fmla="*/ 124 h 144" name="T3"/>
                  <a:gd fmla="*/ 20 w 144" name="T4"/>
                  <a:gd fmla="*/ 108 h 144" name="T5"/>
                  <a:gd fmla="*/ 36 w 144" name="T6"/>
                  <a:gd fmla="*/ 20 h 144" name="T7"/>
                  <a:gd fmla="*/ 124 w 144" name="T8"/>
                  <a:gd fmla="*/ 36 h 144" name="T9"/>
                </a:gdLst>
                <a:cxnLst>
                  <a:cxn ang="0">
                    <a:pos x="T0" y="T1"/>
                  </a:cxn>
                  <a:cxn ang="0">
                    <a:pos x="T2" y="T3"/>
                  </a:cxn>
                  <a:cxn ang="0">
                    <a:pos x="T4" y="T5"/>
                  </a:cxn>
                  <a:cxn ang="0">
                    <a:pos x="T6" y="T7"/>
                  </a:cxn>
                  <a:cxn ang="0">
                    <a:pos x="T8" y="T9"/>
                  </a:cxn>
                </a:cxnLst>
                <a:rect b="b" l="0" r="r" t="0"/>
                <a:pathLst>
                  <a:path h="144" w="144">
                    <a:moveTo>
                      <a:pt x="124" y="36"/>
                    </a:moveTo>
                    <a:cubicBezTo>
                      <a:pt x="144" y="64"/>
                      <a:pt x="137" y="104"/>
                      <a:pt x="108" y="124"/>
                    </a:cubicBezTo>
                    <a:cubicBezTo>
                      <a:pt x="80" y="144"/>
                      <a:pt x="40" y="137"/>
                      <a:pt x="20" y="108"/>
                    </a:cubicBezTo>
                    <a:cubicBezTo>
                      <a:pt x="0" y="80"/>
                      <a:pt x="7" y="40"/>
                      <a:pt x="36" y="20"/>
                    </a:cubicBezTo>
                    <a:cubicBezTo>
                      <a:pt x="64" y="0"/>
                      <a:pt x="104" y="7"/>
                      <a:pt x="124"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29"/>
              <p:cNvSpPr/>
              <p:nvPr/>
            </p:nvSpPr>
            <p:spPr bwMode="auto">
              <a:xfrm>
                <a:off x="7069156" y="1247900"/>
                <a:ext cx="558123" cy="556870"/>
              </a:xfrm>
              <a:custGeom>
                <a:gdLst>
                  <a:gd fmla="*/ 124 w 144" name="T0"/>
                  <a:gd fmla="*/ 36 h 144" name="T1"/>
                  <a:gd fmla="*/ 109 w 144" name="T2"/>
                  <a:gd fmla="*/ 124 h 144" name="T3"/>
                  <a:gd fmla="*/ 20 w 144" name="T4"/>
                  <a:gd fmla="*/ 108 h 144" name="T5"/>
                  <a:gd fmla="*/ 36 w 144" name="T6"/>
                  <a:gd fmla="*/ 20 h 144" name="T7"/>
                  <a:gd fmla="*/ 124 w 144" name="T8"/>
                  <a:gd fmla="*/ 36 h 144" name="T9"/>
                </a:gdLst>
                <a:cxnLst>
                  <a:cxn ang="0">
                    <a:pos x="T0" y="T1"/>
                  </a:cxn>
                  <a:cxn ang="0">
                    <a:pos x="T2" y="T3"/>
                  </a:cxn>
                  <a:cxn ang="0">
                    <a:pos x="T4" y="T5"/>
                  </a:cxn>
                  <a:cxn ang="0">
                    <a:pos x="T6" y="T7"/>
                  </a:cxn>
                  <a:cxn ang="0">
                    <a:pos x="T8" y="T9"/>
                  </a:cxn>
                </a:cxnLst>
                <a:rect b="b" l="0" r="r" t="0"/>
                <a:pathLst>
                  <a:path h="144" w="144">
                    <a:moveTo>
                      <a:pt x="124" y="36"/>
                    </a:moveTo>
                    <a:cubicBezTo>
                      <a:pt x="144" y="64"/>
                      <a:pt x="137" y="104"/>
                      <a:pt x="109" y="124"/>
                    </a:cubicBezTo>
                    <a:cubicBezTo>
                      <a:pt x="80" y="144"/>
                      <a:pt x="40" y="137"/>
                      <a:pt x="20" y="108"/>
                    </a:cubicBezTo>
                    <a:cubicBezTo>
                      <a:pt x="0" y="80"/>
                      <a:pt x="7" y="40"/>
                      <a:pt x="36" y="20"/>
                    </a:cubicBezTo>
                    <a:cubicBezTo>
                      <a:pt x="65" y="0"/>
                      <a:pt x="104" y="7"/>
                      <a:pt x="124" y="36"/>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31"/>
              <p:cNvSpPr/>
              <p:nvPr/>
            </p:nvSpPr>
            <p:spPr bwMode="auto">
              <a:xfrm>
                <a:off x="6445813" y="4043537"/>
                <a:ext cx="433957" cy="433957"/>
              </a:xfrm>
              <a:custGeom>
                <a:gdLst>
                  <a:gd fmla="*/ 99 w 112" name="T0"/>
                  <a:gd fmla="*/ 32 h 112" name="T1"/>
                  <a:gd fmla="*/ 80 w 112" name="T2"/>
                  <a:gd fmla="*/ 99 h 112" name="T3"/>
                  <a:gd fmla="*/ 13 w 112" name="T4"/>
                  <a:gd fmla="*/ 80 h 112" name="T5"/>
                  <a:gd fmla="*/ 32 w 112" name="T6"/>
                  <a:gd fmla="*/ 13 h 112" name="T7"/>
                  <a:gd fmla="*/ 99 w 112" name="T8"/>
                  <a:gd fmla="*/ 32 h 112" name="T9"/>
                </a:gdLst>
                <a:cxnLst>
                  <a:cxn ang="0">
                    <a:pos x="T0" y="T1"/>
                  </a:cxn>
                  <a:cxn ang="0">
                    <a:pos x="T2" y="T3"/>
                  </a:cxn>
                  <a:cxn ang="0">
                    <a:pos x="T4" y="T5"/>
                  </a:cxn>
                  <a:cxn ang="0">
                    <a:pos x="T6" y="T7"/>
                  </a:cxn>
                  <a:cxn ang="0">
                    <a:pos x="T8" y="T9"/>
                  </a:cxn>
                </a:cxnLst>
                <a:rect b="b" l="0" r="r" t="0"/>
                <a:pathLst>
                  <a:path h="112" w="112">
                    <a:moveTo>
                      <a:pt x="99" y="32"/>
                    </a:moveTo>
                    <a:cubicBezTo>
                      <a:pt x="112" y="56"/>
                      <a:pt x="104" y="86"/>
                      <a:pt x="80" y="99"/>
                    </a:cubicBezTo>
                    <a:cubicBezTo>
                      <a:pt x="56" y="112"/>
                      <a:pt x="26" y="104"/>
                      <a:pt x="13" y="80"/>
                    </a:cubicBezTo>
                    <a:cubicBezTo>
                      <a:pt x="0" y="57"/>
                      <a:pt x="8" y="27"/>
                      <a:pt x="32" y="13"/>
                    </a:cubicBezTo>
                    <a:cubicBezTo>
                      <a:pt x="55" y="0"/>
                      <a:pt x="85" y="8"/>
                      <a:pt x="99" y="32"/>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33"/>
              <p:cNvSpPr/>
              <p:nvPr/>
            </p:nvSpPr>
            <p:spPr bwMode="auto">
              <a:xfrm>
                <a:off x="5818708" y="2119577"/>
                <a:ext cx="425177" cy="425178"/>
              </a:xfrm>
              <a:custGeom>
                <a:gdLst>
                  <a:gd fmla="*/ 92 w 110" name="T0"/>
                  <a:gd fmla="*/ 22 h 110" name="T1"/>
                  <a:gd fmla="*/ 88 w 110" name="T2"/>
                  <a:gd fmla="*/ 92 h 110" name="T3"/>
                  <a:gd fmla="*/ 18 w 110" name="T4"/>
                  <a:gd fmla="*/ 87 h 110" name="T5"/>
                  <a:gd fmla="*/ 23 w 110" name="T6"/>
                  <a:gd fmla="*/ 18 h 110" name="T7"/>
                  <a:gd fmla="*/ 92 w 110" name="T8"/>
                  <a:gd fmla="*/ 22 h 110" name="T9"/>
                </a:gdLst>
                <a:cxnLst>
                  <a:cxn ang="0">
                    <a:pos x="T0" y="T1"/>
                  </a:cxn>
                  <a:cxn ang="0">
                    <a:pos x="T2" y="T3"/>
                  </a:cxn>
                  <a:cxn ang="0">
                    <a:pos x="T4" y="T5"/>
                  </a:cxn>
                  <a:cxn ang="0">
                    <a:pos x="T6" y="T7"/>
                  </a:cxn>
                  <a:cxn ang="0">
                    <a:pos x="T8" y="T9"/>
                  </a:cxn>
                </a:cxnLst>
                <a:rect b="b" l="0" r="r" t="0"/>
                <a:pathLst>
                  <a:path h="110" w="110">
                    <a:moveTo>
                      <a:pt x="92" y="22"/>
                    </a:moveTo>
                    <a:cubicBezTo>
                      <a:pt x="110" y="43"/>
                      <a:pt x="108" y="74"/>
                      <a:pt x="88" y="92"/>
                    </a:cubicBezTo>
                    <a:cubicBezTo>
                      <a:pt x="68" y="110"/>
                      <a:pt x="36" y="108"/>
                      <a:pt x="18" y="87"/>
                    </a:cubicBezTo>
                    <a:cubicBezTo>
                      <a:pt x="0" y="67"/>
                      <a:pt x="2" y="36"/>
                      <a:pt x="23" y="18"/>
                    </a:cubicBezTo>
                    <a:cubicBezTo>
                      <a:pt x="43" y="0"/>
                      <a:pt x="74" y="2"/>
                      <a:pt x="92" y="22"/>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35"/>
              <p:cNvSpPr/>
              <p:nvPr/>
            </p:nvSpPr>
            <p:spPr bwMode="auto">
              <a:xfrm>
                <a:off x="7000175" y="1785957"/>
                <a:ext cx="433957" cy="433957"/>
              </a:xfrm>
              <a:custGeom>
                <a:gdLst>
                  <a:gd fmla="*/ 99 w 112" name="T0"/>
                  <a:gd fmla="*/ 32 h 112" name="T1"/>
                  <a:gd fmla="*/ 80 w 112" name="T2"/>
                  <a:gd fmla="*/ 99 h 112" name="T3"/>
                  <a:gd fmla="*/ 13 w 112" name="T4"/>
                  <a:gd fmla="*/ 80 h 112" name="T5"/>
                  <a:gd fmla="*/ 32 w 112" name="T6"/>
                  <a:gd fmla="*/ 13 h 112" name="T7"/>
                  <a:gd fmla="*/ 99 w 112" name="T8"/>
                  <a:gd fmla="*/ 32 h 112" name="T9"/>
                </a:gdLst>
                <a:cxnLst>
                  <a:cxn ang="0">
                    <a:pos x="T0" y="T1"/>
                  </a:cxn>
                  <a:cxn ang="0">
                    <a:pos x="T2" y="T3"/>
                  </a:cxn>
                  <a:cxn ang="0">
                    <a:pos x="T4" y="T5"/>
                  </a:cxn>
                  <a:cxn ang="0">
                    <a:pos x="T6" y="T7"/>
                  </a:cxn>
                  <a:cxn ang="0">
                    <a:pos x="T8" y="T9"/>
                  </a:cxn>
                </a:cxnLst>
                <a:rect b="b" l="0" r="r" t="0"/>
                <a:pathLst>
                  <a:path h="112" w="112">
                    <a:moveTo>
                      <a:pt x="99" y="32"/>
                    </a:moveTo>
                    <a:cubicBezTo>
                      <a:pt x="112" y="55"/>
                      <a:pt x="104" y="85"/>
                      <a:pt x="80" y="99"/>
                    </a:cubicBezTo>
                    <a:cubicBezTo>
                      <a:pt x="57" y="112"/>
                      <a:pt x="27" y="104"/>
                      <a:pt x="13" y="80"/>
                    </a:cubicBezTo>
                    <a:cubicBezTo>
                      <a:pt x="0" y="56"/>
                      <a:pt x="8" y="26"/>
                      <a:pt x="32" y="13"/>
                    </a:cubicBezTo>
                    <a:cubicBezTo>
                      <a:pt x="55" y="0"/>
                      <a:pt x="86" y="8"/>
                      <a:pt x="99" y="32"/>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37"/>
              <p:cNvSpPr/>
              <p:nvPr/>
            </p:nvSpPr>
            <p:spPr bwMode="auto">
              <a:xfrm>
                <a:off x="7360133" y="2463231"/>
                <a:ext cx="433957" cy="433957"/>
              </a:xfrm>
              <a:custGeom>
                <a:gdLst>
                  <a:gd fmla="*/ 99 w 112" name="T0"/>
                  <a:gd fmla="*/ 32 h 112" name="T1"/>
                  <a:gd fmla="*/ 80 w 112" name="T2"/>
                  <a:gd fmla="*/ 99 h 112" name="T3"/>
                  <a:gd fmla="*/ 13 w 112" name="T4"/>
                  <a:gd fmla="*/ 80 h 112" name="T5"/>
                  <a:gd fmla="*/ 32 w 112" name="T6"/>
                  <a:gd fmla="*/ 13 h 112" name="T7"/>
                  <a:gd fmla="*/ 99 w 112" name="T8"/>
                  <a:gd fmla="*/ 32 h 112" name="T9"/>
                </a:gdLst>
                <a:cxnLst>
                  <a:cxn ang="0">
                    <a:pos x="T0" y="T1"/>
                  </a:cxn>
                  <a:cxn ang="0">
                    <a:pos x="T2" y="T3"/>
                  </a:cxn>
                  <a:cxn ang="0">
                    <a:pos x="T4" y="T5"/>
                  </a:cxn>
                  <a:cxn ang="0">
                    <a:pos x="T6" y="T7"/>
                  </a:cxn>
                  <a:cxn ang="0">
                    <a:pos x="T8" y="T9"/>
                  </a:cxn>
                </a:cxnLst>
                <a:rect b="b" l="0" r="r" t="0"/>
                <a:pathLst>
                  <a:path h="112" w="112">
                    <a:moveTo>
                      <a:pt x="99" y="32"/>
                    </a:moveTo>
                    <a:cubicBezTo>
                      <a:pt x="112" y="55"/>
                      <a:pt x="104" y="85"/>
                      <a:pt x="80" y="99"/>
                    </a:cubicBezTo>
                    <a:cubicBezTo>
                      <a:pt x="56" y="112"/>
                      <a:pt x="26" y="104"/>
                      <a:pt x="13" y="80"/>
                    </a:cubicBezTo>
                    <a:cubicBezTo>
                      <a:pt x="0" y="57"/>
                      <a:pt x="8" y="26"/>
                      <a:pt x="32" y="13"/>
                    </a:cubicBezTo>
                    <a:cubicBezTo>
                      <a:pt x="55" y="0"/>
                      <a:pt x="85" y="8"/>
                      <a:pt x="99" y="32"/>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39"/>
              <p:cNvSpPr/>
              <p:nvPr/>
            </p:nvSpPr>
            <p:spPr bwMode="auto">
              <a:xfrm>
                <a:off x="5666948" y="3370025"/>
                <a:ext cx="500430" cy="495414"/>
              </a:xfrm>
              <a:custGeom>
                <a:gdLst>
                  <a:gd fmla="*/ 125 w 129" name="T0"/>
                  <a:gd fmla="*/ 58 h 128" name="T1"/>
                  <a:gd fmla="*/ 71 w 129" name="T2"/>
                  <a:gd fmla="*/ 125 h 128" name="T3"/>
                  <a:gd fmla="*/ 4 w 129" name="T4"/>
                  <a:gd fmla="*/ 70 h 128" name="T5"/>
                  <a:gd fmla="*/ 58 w 129" name="T6"/>
                  <a:gd fmla="*/ 4 h 128" name="T7"/>
                  <a:gd fmla="*/ 125 w 129" name="T8"/>
                  <a:gd fmla="*/ 58 h 128" name="T9"/>
                </a:gdLst>
                <a:cxnLst>
                  <a:cxn ang="0">
                    <a:pos x="T0" y="T1"/>
                  </a:cxn>
                  <a:cxn ang="0">
                    <a:pos x="T2" y="T3"/>
                  </a:cxn>
                  <a:cxn ang="0">
                    <a:pos x="T4" y="T5"/>
                  </a:cxn>
                  <a:cxn ang="0">
                    <a:pos x="T6" y="T7"/>
                  </a:cxn>
                  <a:cxn ang="0">
                    <a:pos x="T8" y="T9"/>
                  </a:cxn>
                </a:cxnLst>
                <a:rect b="b" l="0" r="r" t="0"/>
                <a:pathLst>
                  <a:path h="128" w="129">
                    <a:moveTo>
                      <a:pt x="125" y="58"/>
                    </a:moveTo>
                    <a:cubicBezTo>
                      <a:pt x="129" y="91"/>
                      <a:pt x="104" y="121"/>
                      <a:pt x="71" y="125"/>
                    </a:cubicBezTo>
                    <a:cubicBezTo>
                      <a:pt x="37" y="128"/>
                      <a:pt x="7" y="104"/>
                      <a:pt x="4" y="70"/>
                    </a:cubicBezTo>
                    <a:cubicBezTo>
                      <a:pt x="0" y="37"/>
                      <a:pt x="25" y="7"/>
                      <a:pt x="58" y="4"/>
                    </a:cubicBezTo>
                    <a:cubicBezTo>
                      <a:pt x="92" y="0"/>
                      <a:pt x="122" y="25"/>
                      <a:pt x="125" y="58"/>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41"/>
              <p:cNvSpPr/>
              <p:nvPr/>
            </p:nvSpPr>
            <p:spPr bwMode="auto">
              <a:xfrm>
                <a:off x="7057868" y="3950725"/>
                <a:ext cx="495413" cy="500431"/>
              </a:xfrm>
              <a:custGeom>
                <a:gdLst>
                  <a:gd fmla="*/ 124 w 128" name="T0"/>
                  <a:gd fmla="*/ 58 h 129" name="T1"/>
                  <a:gd fmla="*/ 70 w 128" name="T2"/>
                  <a:gd fmla="*/ 125 h 129" name="T3"/>
                  <a:gd fmla="*/ 3 w 128" name="T4"/>
                  <a:gd fmla="*/ 71 h 129" name="T5"/>
                  <a:gd fmla="*/ 58 w 128" name="T6"/>
                  <a:gd fmla="*/ 4 h 129" name="T7"/>
                  <a:gd fmla="*/ 124 w 128" name="T8"/>
                  <a:gd fmla="*/ 58 h 129" name="T9"/>
                </a:gdLst>
                <a:cxnLst>
                  <a:cxn ang="0">
                    <a:pos x="T0" y="T1"/>
                  </a:cxn>
                  <a:cxn ang="0">
                    <a:pos x="T2" y="T3"/>
                  </a:cxn>
                  <a:cxn ang="0">
                    <a:pos x="T4" y="T5"/>
                  </a:cxn>
                  <a:cxn ang="0">
                    <a:pos x="T6" y="T7"/>
                  </a:cxn>
                  <a:cxn ang="0">
                    <a:pos x="T8" y="T9"/>
                  </a:cxn>
                </a:cxnLst>
                <a:rect b="b" l="0" r="r" t="0"/>
                <a:pathLst>
                  <a:path h="129" w="128">
                    <a:moveTo>
                      <a:pt x="124" y="58"/>
                    </a:moveTo>
                    <a:cubicBezTo>
                      <a:pt x="128" y="92"/>
                      <a:pt x="103" y="122"/>
                      <a:pt x="70" y="125"/>
                    </a:cubicBezTo>
                    <a:cubicBezTo>
                      <a:pt x="36" y="129"/>
                      <a:pt x="7" y="104"/>
                      <a:pt x="3" y="71"/>
                    </a:cubicBezTo>
                    <a:cubicBezTo>
                      <a:pt x="0" y="37"/>
                      <a:pt x="24" y="7"/>
                      <a:pt x="58" y="4"/>
                    </a:cubicBezTo>
                    <a:cubicBezTo>
                      <a:pt x="91" y="0"/>
                      <a:pt x="121" y="25"/>
                      <a:pt x="124" y="58"/>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43"/>
              <p:cNvSpPr/>
              <p:nvPr/>
            </p:nvSpPr>
            <p:spPr bwMode="auto">
              <a:xfrm>
                <a:off x="7716329" y="1960292"/>
                <a:ext cx="495413" cy="495414"/>
              </a:xfrm>
              <a:custGeom>
                <a:gdLst>
                  <a:gd fmla="*/ 125 w 128" name="T0"/>
                  <a:gd fmla="*/ 58 h 128" name="T1"/>
                  <a:gd fmla="*/ 70 w 128" name="T2"/>
                  <a:gd fmla="*/ 125 h 128" name="T3"/>
                  <a:gd fmla="*/ 4 w 128" name="T4"/>
                  <a:gd fmla="*/ 70 h 128" name="T5"/>
                  <a:gd fmla="*/ 58 w 128" name="T6"/>
                  <a:gd fmla="*/ 3 h 128" name="T7"/>
                  <a:gd fmla="*/ 125 w 128" name="T8"/>
                  <a:gd fmla="*/ 58 h 128" name="T9"/>
                </a:gdLst>
                <a:cxnLst>
                  <a:cxn ang="0">
                    <a:pos x="T0" y="T1"/>
                  </a:cxn>
                  <a:cxn ang="0">
                    <a:pos x="T2" y="T3"/>
                  </a:cxn>
                  <a:cxn ang="0">
                    <a:pos x="T4" y="T5"/>
                  </a:cxn>
                  <a:cxn ang="0">
                    <a:pos x="T6" y="T7"/>
                  </a:cxn>
                  <a:cxn ang="0">
                    <a:pos x="T8" y="T9"/>
                  </a:cxn>
                </a:cxnLst>
                <a:rect b="b" l="0" r="r" t="0"/>
                <a:pathLst>
                  <a:path h="128" w="128">
                    <a:moveTo>
                      <a:pt x="125" y="58"/>
                    </a:moveTo>
                    <a:cubicBezTo>
                      <a:pt x="128" y="91"/>
                      <a:pt x="104" y="121"/>
                      <a:pt x="70" y="125"/>
                    </a:cubicBezTo>
                    <a:cubicBezTo>
                      <a:pt x="37" y="128"/>
                      <a:pt x="7" y="104"/>
                      <a:pt x="4" y="70"/>
                    </a:cubicBezTo>
                    <a:cubicBezTo>
                      <a:pt x="0" y="37"/>
                      <a:pt x="25" y="7"/>
                      <a:pt x="58" y="3"/>
                    </a:cubicBezTo>
                    <a:cubicBezTo>
                      <a:pt x="92" y="0"/>
                      <a:pt x="122" y="24"/>
                      <a:pt x="125" y="58"/>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45"/>
              <p:cNvSpPr/>
              <p:nvPr/>
            </p:nvSpPr>
            <p:spPr bwMode="auto">
              <a:xfrm>
                <a:off x="6035686" y="3501718"/>
                <a:ext cx="612055" cy="612055"/>
              </a:xfrm>
              <a:custGeom>
                <a:gdLst>
                  <a:gd fmla="*/ 148 w 158" name="T0"/>
                  <a:gd fmla="*/ 62 h 158" name="T1"/>
                  <a:gd fmla="*/ 96 w 158" name="T2"/>
                  <a:gd fmla="*/ 149 h 158" name="T3"/>
                  <a:gd fmla="*/ 9 w 158" name="T4"/>
                  <a:gd fmla="*/ 97 h 158" name="T5"/>
                  <a:gd fmla="*/ 61 w 158" name="T6"/>
                  <a:gd fmla="*/ 10 h 158" name="T7"/>
                  <a:gd fmla="*/ 148 w 158" name="T8"/>
                  <a:gd fmla="*/ 62 h 158" name="T9"/>
                </a:gdLst>
                <a:cxnLst>
                  <a:cxn ang="0">
                    <a:pos x="T0" y="T1"/>
                  </a:cxn>
                  <a:cxn ang="0">
                    <a:pos x="T2" y="T3"/>
                  </a:cxn>
                  <a:cxn ang="0">
                    <a:pos x="T4" y="T5"/>
                  </a:cxn>
                  <a:cxn ang="0">
                    <a:pos x="T6" y="T7"/>
                  </a:cxn>
                  <a:cxn ang="0">
                    <a:pos x="T8" y="T9"/>
                  </a:cxn>
                </a:cxnLst>
                <a:rect b="b" l="0" r="r" t="0"/>
                <a:pathLst>
                  <a:path h="158" w="158">
                    <a:moveTo>
                      <a:pt x="148" y="62"/>
                    </a:moveTo>
                    <a:cubicBezTo>
                      <a:pt x="158" y="100"/>
                      <a:pt x="134" y="139"/>
                      <a:pt x="96" y="149"/>
                    </a:cubicBezTo>
                    <a:cubicBezTo>
                      <a:pt x="58" y="158"/>
                      <a:pt x="19" y="135"/>
                      <a:pt x="9" y="97"/>
                    </a:cubicBezTo>
                    <a:cubicBezTo>
                      <a:pt x="0" y="59"/>
                      <a:pt x="23" y="20"/>
                      <a:pt x="61" y="10"/>
                    </a:cubicBezTo>
                    <a:cubicBezTo>
                      <a:pt x="99" y="0"/>
                      <a:pt x="138" y="24"/>
                      <a:pt x="148" y="62"/>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47"/>
              <p:cNvSpPr/>
              <p:nvPr/>
            </p:nvSpPr>
            <p:spPr bwMode="auto">
              <a:xfrm>
                <a:off x="6434525" y="1863718"/>
                <a:ext cx="612055" cy="612055"/>
              </a:xfrm>
              <a:custGeom>
                <a:gdLst>
                  <a:gd fmla="*/ 148 w 158" name="T0"/>
                  <a:gd fmla="*/ 62 h 158" name="T1"/>
                  <a:gd fmla="*/ 96 w 158" name="T2"/>
                  <a:gd fmla="*/ 149 h 158" name="T3"/>
                  <a:gd fmla="*/ 10 w 158" name="T4"/>
                  <a:gd fmla="*/ 97 h 158" name="T5"/>
                  <a:gd fmla="*/ 61 w 158" name="T6"/>
                  <a:gd fmla="*/ 10 h 158" name="T7"/>
                  <a:gd fmla="*/ 148 w 158" name="T8"/>
                  <a:gd fmla="*/ 62 h 158" name="T9"/>
                </a:gdLst>
                <a:cxnLst>
                  <a:cxn ang="0">
                    <a:pos x="T0" y="T1"/>
                  </a:cxn>
                  <a:cxn ang="0">
                    <a:pos x="T2" y="T3"/>
                  </a:cxn>
                  <a:cxn ang="0">
                    <a:pos x="T4" y="T5"/>
                  </a:cxn>
                  <a:cxn ang="0">
                    <a:pos x="T6" y="T7"/>
                  </a:cxn>
                  <a:cxn ang="0">
                    <a:pos x="T8" y="T9"/>
                  </a:cxn>
                </a:cxnLst>
                <a:rect b="b" l="0" r="r" t="0"/>
                <a:pathLst>
                  <a:path h="158" w="158">
                    <a:moveTo>
                      <a:pt x="148" y="62"/>
                    </a:moveTo>
                    <a:cubicBezTo>
                      <a:pt x="158" y="100"/>
                      <a:pt x="135" y="139"/>
                      <a:pt x="96" y="149"/>
                    </a:cubicBezTo>
                    <a:cubicBezTo>
                      <a:pt x="58" y="158"/>
                      <a:pt x="19" y="135"/>
                      <a:pt x="10" y="97"/>
                    </a:cubicBezTo>
                    <a:cubicBezTo>
                      <a:pt x="0" y="58"/>
                      <a:pt x="23" y="20"/>
                      <a:pt x="61" y="10"/>
                    </a:cubicBezTo>
                    <a:cubicBezTo>
                      <a:pt x="100" y="0"/>
                      <a:pt x="139" y="23"/>
                      <a:pt x="148" y="62"/>
                    </a:cubicBez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7" name="组合 36"/>
            <p:cNvGrpSpPr/>
            <p:nvPr/>
          </p:nvGrpSpPr>
          <p:grpSpPr>
            <a:xfrm>
              <a:off x="8498583" y="2250221"/>
              <a:ext cx="2430306" cy="2795764"/>
              <a:chOff x="5116513" y="261938"/>
              <a:chExt cx="3643312" cy="3906838"/>
            </a:xfrm>
            <a:solidFill>
              <a:schemeClr val="bg1"/>
            </a:solidFill>
          </p:grpSpPr>
          <p:sp>
            <p:nvSpPr>
              <p:cNvPr id="38" name="Freeform 14"/>
              <p:cNvSpPr>
                <a:spLocks noEditPoints="1"/>
              </p:cNvSpPr>
              <p:nvPr/>
            </p:nvSpPr>
            <p:spPr bwMode="auto">
              <a:xfrm>
                <a:off x="6194425" y="2487613"/>
                <a:ext cx="338137" cy="612775"/>
              </a:xfrm>
              <a:custGeom>
                <a:gdLst>
                  <a:gd fmla="*/ 41 w 69" name="T0"/>
                  <a:gd fmla="*/ 58 h 125" name="T1"/>
                  <a:gd fmla="*/ 50 w 69" name="T2"/>
                  <a:gd fmla="*/ 63 h 125" name="T3"/>
                  <a:gd fmla="*/ 57 w 69" name="T4"/>
                  <a:gd fmla="*/ 70 h 125" name="T5"/>
                  <a:gd fmla="*/ 62 w 69" name="T6"/>
                  <a:gd fmla="*/ 78 h 125" name="T7"/>
                  <a:gd fmla="*/ 63 w 69" name="T8"/>
                  <a:gd fmla="*/ 89 h 125" name="T9"/>
                  <a:gd fmla="*/ 63 w 69" name="T10"/>
                  <a:gd fmla="*/ 90 h 125" name="T11"/>
                  <a:gd fmla="*/ 60 w 69" name="T12"/>
                  <a:gd fmla="*/ 100 h 125" name="T13"/>
                  <a:gd fmla="*/ 55 w 69" name="T14"/>
                  <a:gd fmla="*/ 107 h 125" name="T15"/>
                  <a:gd fmla="*/ 46 w 69" name="T16"/>
                  <a:gd fmla="*/ 111 h 125" name="T17"/>
                  <a:gd fmla="*/ 36 w 69" name="T18"/>
                  <a:gd fmla="*/ 112 h 125" name="T19"/>
                  <a:gd fmla="*/ 35 w 69" name="T20"/>
                  <a:gd fmla="*/ 125 h 125" name="T21"/>
                  <a:gd fmla="*/ 23 w 69" name="T22"/>
                  <a:gd fmla="*/ 124 h 125" name="T23"/>
                  <a:gd fmla="*/ 24 w 69" name="T24"/>
                  <a:gd fmla="*/ 111 h 125" name="T25"/>
                  <a:gd fmla="*/ 13 w 69" name="T26"/>
                  <a:gd fmla="*/ 107 h 125" name="T27"/>
                  <a:gd fmla="*/ 6 w 69" name="T28"/>
                  <a:gd fmla="*/ 103 h 125" name="T29"/>
                  <a:gd fmla="*/ 0 w 69" name="T30"/>
                  <a:gd fmla="*/ 97 h 125" name="T31"/>
                  <a:gd fmla="*/ 9 w 69" name="T32"/>
                  <a:gd fmla="*/ 90 h 125" name="T33"/>
                  <a:gd fmla="*/ 15 w 69" name="T34"/>
                  <a:gd fmla="*/ 95 h 125" name="T35"/>
                  <a:gd fmla="*/ 25 w 69" name="T36"/>
                  <a:gd fmla="*/ 99 h 125" name="T37"/>
                  <a:gd fmla="*/ 28 w 69" name="T38"/>
                  <a:gd fmla="*/ 66 h 125" name="T39"/>
                  <a:gd fmla="*/ 21 w 69" name="T40"/>
                  <a:gd fmla="*/ 61 h 125" name="T41"/>
                  <a:gd fmla="*/ 15 w 69" name="T42"/>
                  <a:gd fmla="*/ 55 h 125" name="T43"/>
                  <a:gd fmla="*/ 11 w 69" name="T44"/>
                  <a:gd fmla="*/ 47 h 125" name="T45"/>
                  <a:gd fmla="*/ 11 w 69" name="T46"/>
                  <a:gd fmla="*/ 35 h 125" name="T47"/>
                  <a:gd fmla="*/ 13 w 69" name="T48"/>
                  <a:gd fmla="*/ 26 h 125" name="T49"/>
                  <a:gd fmla="*/ 18 w 69" name="T50"/>
                  <a:gd fmla="*/ 19 h 125" name="T51"/>
                  <a:gd fmla="*/ 25 w 69" name="T52"/>
                  <a:gd fmla="*/ 15 h 125" name="T53"/>
                  <a:gd fmla="*/ 33 w 69" name="T54"/>
                  <a:gd fmla="*/ 13 h 125" name="T55"/>
                  <a:gd fmla="*/ 34 w 69" name="T56"/>
                  <a:gd fmla="*/ 0 h 125" name="T57"/>
                  <a:gd fmla="*/ 46 w 69" name="T58"/>
                  <a:gd fmla="*/ 1 h 125" name="T59"/>
                  <a:gd fmla="*/ 45 w 69" name="T60"/>
                  <a:gd fmla="*/ 14 h 125" name="T61"/>
                  <a:gd fmla="*/ 52 w 69" name="T62"/>
                  <a:gd fmla="*/ 16 h 125" name="T63"/>
                  <a:gd fmla="*/ 58 w 69" name="T64"/>
                  <a:gd fmla="*/ 19 h 125" name="T65"/>
                  <a:gd fmla="*/ 63 w 69" name="T66"/>
                  <a:gd fmla="*/ 22 h 125" name="T67"/>
                  <a:gd fmla="*/ 69 w 69" name="T68"/>
                  <a:gd fmla="*/ 27 h 125" name="T69"/>
                  <a:gd fmla="*/ 61 w 69" name="T70"/>
                  <a:gd fmla="*/ 37 h 125" name="T71"/>
                  <a:gd fmla="*/ 56 w 69" name="T72"/>
                  <a:gd fmla="*/ 33 h 125" name="T73"/>
                  <a:gd fmla="*/ 50 w 69" name="T74"/>
                  <a:gd fmla="*/ 29 h 125" name="T75"/>
                  <a:gd fmla="*/ 44 w 69" name="T76"/>
                  <a:gd fmla="*/ 27 h 125" name="T77"/>
                  <a:gd fmla="*/ 41 w 69" name="T78"/>
                  <a:gd fmla="*/ 58 h 125" name="T79"/>
                  <a:gd fmla="*/ 23 w 69" name="T80"/>
                  <a:gd fmla="*/ 36 h 125" name="T81"/>
                  <a:gd fmla="*/ 24 w 69" name="T82"/>
                  <a:gd fmla="*/ 44 h 125" name="T83"/>
                  <a:gd fmla="*/ 29 w 69" name="T84"/>
                  <a:gd fmla="*/ 51 h 125" name="T85"/>
                  <a:gd fmla="*/ 31 w 69" name="T86"/>
                  <a:gd fmla="*/ 26 h 125" name="T87"/>
                  <a:gd fmla="*/ 26 w 69" name="T88"/>
                  <a:gd fmla="*/ 30 h 125" name="T89"/>
                  <a:gd fmla="*/ 23 w 69" name="T90"/>
                  <a:gd fmla="*/ 36 h 125" name="T91"/>
                  <a:gd fmla="*/ 37 w 69" name="T92"/>
                  <a:gd fmla="*/ 101 h 125" name="T93"/>
                  <a:gd fmla="*/ 47 w 69" name="T94"/>
                  <a:gd fmla="*/ 97 h 125" name="T95"/>
                  <a:gd fmla="*/ 50 w 69" name="T96"/>
                  <a:gd fmla="*/ 89 h 125" name="T97"/>
                  <a:gd fmla="*/ 50 w 69" name="T98"/>
                  <a:gd fmla="*/ 84 h 125" name="T99"/>
                  <a:gd fmla="*/ 48 w 69" name="T100"/>
                  <a:gd fmla="*/ 79 h 125" name="T101"/>
                  <a:gd fmla="*/ 44 w 69" name="T102"/>
                  <a:gd fmla="*/ 76 h 125" name="T103"/>
                  <a:gd fmla="*/ 40 w 69" name="T104"/>
                  <a:gd fmla="*/ 73 h 125" name="T105"/>
                  <a:gd fmla="*/ 37 w 69" name="T106"/>
                  <a:gd fmla="*/ 101 h 12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5" w="69">
                    <a:moveTo>
                      <a:pt x="41" y="58"/>
                    </a:moveTo>
                    <a:cubicBezTo>
                      <a:pt x="44" y="60"/>
                      <a:pt x="47" y="62"/>
                      <a:pt x="50" y="63"/>
                    </a:cubicBezTo>
                    <a:cubicBezTo>
                      <a:pt x="52" y="65"/>
                      <a:pt x="55" y="67"/>
                      <a:pt x="57" y="70"/>
                    </a:cubicBezTo>
                    <a:cubicBezTo>
                      <a:pt x="59" y="72"/>
                      <a:pt x="61" y="75"/>
                      <a:pt x="62" y="78"/>
                    </a:cubicBezTo>
                    <a:cubicBezTo>
                      <a:pt x="63" y="81"/>
                      <a:pt x="64" y="85"/>
                      <a:pt x="63" y="89"/>
                    </a:cubicBezTo>
                    <a:cubicBezTo>
                      <a:pt x="63" y="90"/>
                      <a:pt x="63" y="90"/>
                      <a:pt x="63" y="90"/>
                    </a:cubicBezTo>
                    <a:cubicBezTo>
                      <a:pt x="63" y="94"/>
                      <a:pt x="62" y="97"/>
                      <a:pt x="60" y="100"/>
                    </a:cubicBezTo>
                    <a:cubicBezTo>
                      <a:pt x="59" y="103"/>
                      <a:pt x="57" y="105"/>
                      <a:pt x="55" y="107"/>
                    </a:cubicBezTo>
                    <a:cubicBezTo>
                      <a:pt x="52" y="109"/>
                      <a:pt x="49" y="110"/>
                      <a:pt x="46" y="111"/>
                    </a:cubicBezTo>
                    <a:cubicBezTo>
                      <a:pt x="43" y="112"/>
                      <a:pt x="40" y="112"/>
                      <a:pt x="36" y="112"/>
                    </a:cubicBezTo>
                    <a:cubicBezTo>
                      <a:pt x="35" y="125"/>
                      <a:pt x="35" y="125"/>
                      <a:pt x="35" y="125"/>
                    </a:cubicBezTo>
                    <a:cubicBezTo>
                      <a:pt x="23" y="124"/>
                      <a:pt x="23" y="124"/>
                      <a:pt x="23" y="124"/>
                    </a:cubicBezTo>
                    <a:cubicBezTo>
                      <a:pt x="24" y="111"/>
                      <a:pt x="24" y="111"/>
                      <a:pt x="24" y="111"/>
                    </a:cubicBezTo>
                    <a:cubicBezTo>
                      <a:pt x="20" y="110"/>
                      <a:pt x="16" y="109"/>
                      <a:pt x="13" y="107"/>
                    </a:cubicBezTo>
                    <a:cubicBezTo>
                      <a:pt x="10" y="106"/>
                      <a:pt x="8" y="104"/>
                      <a:pt x="6" y="103"/>
                    </a:cubicBezTo>
                    <a:cubicBezTo>
                      <a:pt x="3" y="101"/>
                      <a:pt x="2" y="99"/>
                      <a:pt x="0" y="97"/>
                    </a:cubicBezTo>
                    <a:cubicBezTo>
                      <a:pt x="9" y="90"/>
                      <a:pt x="9" y="90"/>
                      <a:pt x="9" y="90"/>
                    </a:cubicBezTo>
                    <a:cubicBezTo>
                      <a:pt x="11" y="92"/>
                      <a:pt x="13" y="93"/>
                      <a:pt x="15" y="95"/>
                    </a:cubicBezTo>
                    <a:cubicBezTo>
                      <a:pt x="18" y="97"/>
                      <a:pt x="21" y="98"/>
                      <a:pt x="25" y="99"/>
                    </a:cubicBezTo>
                    <a:cubicBezTo>
                      <a:pt x="28" y="66"/>
                      <a:pt x="28" y="66"/>
                      <a:pt x="28" y="66"/>
                    </a:cubicBezTo>
                    <a:cubicBezTo>
                      <a:pt x="25" y="65"/>
                      <a:pt x="23" y="63"/>
                      <a:pt x="21" y="61"/>
                    </a:cubicBezTo>
                    <a:cubicBezTo>
                      <a:pt x="18" y="60"/>
                      <a:pt x="17" y="58"/>
                      <a:pt x="15" y="55"/>
                    </a:cubicBezTo>
                    <a:cubicBezTo>
                      <a:pt x="13" y="53"/>
                      <a:pt x="12" y="50"/>
                      <a:pt x="11" y="47"/>
                    </a:cubicBezTo>
                    <a:cubicBezTo>
                      <a:pt x="10" y="44"/>
                      <a:pt x="10" y="40"/>
                      <a:pt x="11" y="35"/>
                    </a:cubicBezTo>
                    <a:cubicBezTo>
                      <a:pt x="11" y="32"/>
                      <a:pt x="12" y="29"/>
                      <a:pt x="13" y="26"/>
                    </a:cubicBezTo>
                    <a:cubicBezTo>
                      <a:pt x="14" y="23"/>
                      <a:pt x="16" y="21"/>
                      <a:pt x="18" y="19"/>
                    </a:cubicBezTo>
                    <a:cubicBezTo>
                      <a:pt x="20" y="17"/>
                      <a:pt x="22" y="16"/>
                      <a:pt x="25" y="15"/>
                    </a:cubicBezTo>
                    <a:cubicBezTo>
                      <a:pt x="27" y="14"/>
                      <a:pt x="30" y="13"/>
                      <a:pt x="33" y="13"/>
                    </a:cubicBezTo>
                    <a:cubicBezTo>
                      <a:pt x="34" y="0"/>
                      <a:pt x="34" y="0"/>
                      <a:pt x="34" y="0"/>
                    </a:cubicBezTo>
                    <a:cubicBezTo>
                      <a:pt x="46" y="1"/>
                      <a:pt x="46" y="1"/>
                      <a:pt x="46" y="1"/>
                    </a:cubicBezTo>
                    <a:cubicBezTo>
                      <a:pt x="45" y="14"/>
                      <a:pt x="45" y="14"/>
                      <a:pt x="45" y="14"/>
                    </a:cubicBezTo>
                    <a:cubicBezTo>
                      <a:pt x="48" y="14"/>
                      <a:pt x="50" y="15"/>
                      <a:pt x="52" y="16"/>
                    </a:cubicBezTo>
                    <a:cubicBezTo>
                      <a:pt x="55" y="17"/>
                      <a:pt x="56" y="18"/>
                      <a:pt x="58" y="19"/>
                    </a:cubicBezTo>
                    <a:cubicBezTo>
                      <a:pt x="60" y="20"/>
                      <a:pt x="61" y="21"/>
                      <a:pt x="63" y="22"/>
                    </a:cubicBezTo>
                    <a:cubicBezTo>
                      <a:pt x="69" y="27"/>
                      <a:pt x="69" y="27"/>
                      <a:pt x="69" y="27"/>
                    </a:cubicBezTo>
                    <a:cubicBezTo>
                      <a:pt x="61" y="37"/>
                      <a:pt x="61" y="37"/>
                      <a:pt x="61" y="37"/>
                    </a:cubicBezTo>
                    <a:cubicBezTo>
                      <a:pt x="56" y="33"/>
                      <a:pt x="56" y="33"/>
                      <a:pt x="56" y="33"/>
                    </a:cubicBezTo>
                    <a:cubicBezTo>
                      <a:pt x="54" y="32"/>
                      <a:pt x="52" y="31"/>
                      <a:pt x="50" y="29"/>
                    </a:cubicBezTo>
                    <a:cubicBezTo>
                      <a:pt x="48" y="28"/>
                      <a:pt x="46" y="27"/>
                      <a:pt x="44" y="27"/>
                    </a:cubicBezTo>
                    <a:lnTo>
                      <a:pt x="41" y="58"/>
                    </a:lnTo>
                    <a:close/>
                    <a:moveTo>
                      <a:pt x="23" y="36"/>
                    </a:moveTo>
                    <a:cubicBezTo>
                      <a:pt x="23" y="40"/>
                      <a:pt x="23" y="42"/>
                      <a:pt x="24" y="44"/>
                    </a:cubicBezTo>
                    <a:cubicBezTo>
                      <a:pt x="26" y="47"/>
                      <a:pt x="27" y="49"/>
                      <a:pt x="29" y="51"/>
                    </a:cubicBezTo>
                    <a:cubicBezTo>
                      <a:pt x="31" y="26"/>
                      <a:pt x="31" y="26"/>
                      <a:pt x="31" y="26"/>
                    </a:cubicBezTo>
                    <a:cubicBezTo>
                      <a:pt x="29" y="27"/>
                      <a:pt x="27" y="29"/>
                      <a:pt x="26" y="30"/>
                    </a:cubicBezTo>
                    <a:cubicBezTo>
                      <a:pt x="24" y="32"/>
                      <a:pt x="23" y="34"/>
                      <a:pt x="23" y="36"/>
                    </a:cubicBezTo>
                    <a:close/>
                    <a:moveTo>
                      <a:pt x="37" y="101"/>
                    </a:moveTo>
                    <a:cubicBezTo>
                      <a:pt x="41" y="100"/>
                      <a:pt x="44" y="99"/>
                      <a:pt x="47" y="97"/>
                    </a:cubicBezTo>
                    <a:cubicBezTo>
                      <a:pt x="49" y="95"/>
                      <a:pt x="50" y="92"/>
                      <a:pt x="50" y="89"/>
                    </a:cubicBezTo>
                    <a:cubicBezTo>
                      <a:pt x="51" y="87"/>
                      <a:pt x="50" y="85"/>
                      <a:pt x="50" y="84"/>
                    </a:cubicBezTo>
                    <a:cubicBezTo>
                      <a:pt x="50" y="82"/>
                      <a:pt x="49" y="81"/>
                      <a:pt x="48" y="79"/>
                    </a:cubicBezTo>
                    <a:cubicBezTo>
                      <a:pt x="47" y="78"/>
                      <a:pt x="46" y="77"/>
                      <a:pt x="44" y="76"/>
                    </a:cubicBezTo>
                    <a:cubicBezTo>
                      <a:pt x="43" y="75"/>
                      <a:pt x="41" y="74"/>
                      <a:pt x="40" y="73"/>
                    </a:cubicBezTo>
                    <a:lnTo>
                      <a:pt x="37"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8"/>
              <p:cNvSpPr>
                <a:spLocks noEditPoints="1"/>
              </p:cNvSpPr>
              <p:nvPr/>
            </p:nvSpPr>
            <p:spPr bwMode="auto">
              <a:xfrm>
                <a:off x="6454775" y="3100388"/>
                <a:ext cx="260350" cy="485775"/>
              </a:xfrm>
              <a:custGeom>
                <a:gdLst>
                  <a:gd fmla="*/ 29 w 53" name="T0"/>
                  <a:gd fmla="*/ 45 h 99" name="T1"/>
                  <a:gd fmla="*/ 37 w 53" name="T2"/>
                  <a:gd fmla="*/ 47 h 99" name="T3"/>
                  <a:gd fmla="*/ 44 w 53" name="T4"/>
                  <a:gd fmla="*/ 50 h 99" name="T5"/>
                  <a:gd fmla="*/ 49 w 53" name="T6"/>
                  <a:gd fmla="*/ 56 h 99" name="T7"/>
                  <a:gd fmla="*/ 52 w 53" name="T8"/>
                  <a:gd fmla="*/ 64 h 99" name="T9"/>
                  <a:gd fmla="*/ 53 w 53" name="T10"/>
                  <a:gd fmla="*/ 64 h 99" name="T11"/>
                  <a:gd fmla="*/ 53 w 53" name="T12"/>
                  <a:gd fmla="*/ 73 h 99" name="T13"/>
                  <a:gd fmla="*/ 50 w 53" name="T14"/>
                  <a:gd fmla="*/ 79 h 99" name="T15"/>
                  <a:gd fmla="*/ 44 w 53" name="T16"/>
                  <a:gd fmla="*/ 84 h 99" name="T17"/>
                  <a:gd fmla="*/ 37 w 53" name="T18"/>
                  <a:gd fmla="*/ 87 h 99" name="T19"/>
                  <a:gd fmla="*/ 39 w 53" name="T20"/>
                  <a:gd fmla="*/ 97 h 99" name="T21"/>
                  <a:gd fmla="*/ 29 w 53" name="T22"/>
                  <a:gd fmla="*/ 99 h 99" name="T23"/>
                  <a:gd fmla="*/ 27 w 53" name="T24"/>
                  <a:gd fmla="*/ 89 h 99" name="T25"/>
                  <a:gd fmla="*/ 18 w 53" name="T26"/>
                  <a:gd fmla="*/ 88 h 99" name="T27"/>
                  <a:gd fmla="*/ 12 w 53" name="T28"/>
                  <a:gd fmla="*/ 86 h 99" name="T29"/>
                  <a:gd fmla="*/ 6 w 53" name="T30"/>
                  <a:gd fmla="*/ 83 h 99" name="T31"/>
                  <a:gd fmla="*/ 11 w 53" name="T32"/>
                  <a:gd fmla="*/ 76 h 99" name="T33"/>
                  <a:gd fmla="*/ 17 w 53" name="T34"/>
                  <a:gd fmla="*/ 78 h 99" name="T35"/>
                  <a:gd fmla="*/ 25 w 53" name="T36"/>
                  <a:gd fmla="*/ 80 h 99" name="T37"/>
                  <a:gd fmla="*/ 21 w 53" name="T38"/>
                  <a:gd fmla="*/ 54 h 99" name="T39"/>
                  <a:gd fmla="*/ 14 w 53" name="T40"/>
                  <a:gd fmla="*/ 52 h 99" name="T41"/>
                  <a:gd fmla="*/ 9 w 53" name="T42"/>
                  <a:gd fmla="*/ 48 h 99" name="T43"/>
                  <a:gd fmla="*/ 4 w 53" name="T44"/>
                  <a:gd fmla="*/ 43 h 99" name="T45"/>
                  <a:gd fmla="*/ 1 w 53" name="T46"/>
                  <a:gd fmla="*/ 34 h 99" name="T47"/>
                  <a:gd fmla="*/ 1 w 53" name="T48"/>
                  <a:gd fmla="*/ 26 h 99" name="T49"/>
                  <a:gd fmla="*/ 3 w 53" name="T50"/>
                  <a:gd fmla="*/ 20 h 99" name="T51"/>
                  <a:gd fmla="*/ 7 w 53" name="T52"/>
                  <a:gd fmla="*/ 16 h 99" name="T53"/>
                  <a:gd fmla="*/ 13 w 53" name="T54"/>
                  <a:gd fmla="*/ 12 h 99" name="T55"/>
                  <a:gd fmla="*/ 11 w 53" name="T56"/>
                  <a:gd fmla="*/ 2 h 99" name="T57"/>
                  <a:gd fmla="*/ 21 w 53" name="T58"/>
                  <a:gd fmla="*/ 0 h 99" name="T59"/>
                  <a:gd fmla="*/ 23 w 53" name="T60"/>
                  <a:gd fmla="*/ 10 h 99" name="T61"/>
                  <a:gd fmla="*/ 29 w 53" name="T62"/>
                  <a:gd fmla="*/ 11 h 99" name="T63"/>
                  <a:gd fmla="*/ 34 w 53" name="T64"/>
                  <a:gd fmla="*/ 12 h 99" name="T65"/>
                  <a:gd fmla="*/ 38 w 53" name="T66"/>
                  <a:gd fmla="*/ 13 h 99" name="T67"/>
                  <a:gd fmla="*/ 44 w 53" name="T68"/>
                  <a:gd fmla="*/ 16 h 99" name="T69"/>
                  <a:gd fmla="*/ 40 w 53" name="T70"/>
                  <a:gd fmla="*/ 25 h 99" name="T71"/>
                  <a:gd fmla="*/ 35 w 53" name="T72"/>
                  <a:gd fmla="*/ 23 h 99" name="T73"/>
                  <a:gd fmla="*/ 30 w 53" name="T74"/>
                  <a:gd fmla="*/ 21 h 99" name="T75"/>
                  <a:gd fmla="*/ 24 w 53" name="T76"/>
                  <a:gd fmla="*/ 20 h 99" name="T77"/>
                  <a:gd fmla="*/ 29 w 53" name="T78"/>
                  <a:gd fmla="*/ 45 h 99" name="T79"/>
                  <a:gd fmla="*/ 11 w 53" name="T80"/>
                  <a:gd fmla="*/ 32 h 99" name="T81"/>
                  <a:gd fmla="*/ 13 w 53" name="T82"/>
                  <a:gd fmla="*/ 38 h 99" name="T83"/>
                  <a:gd fmla="*/ 18 w 53" name="T84"/>
                  <a:gd fmla="*/ 42 h 99" name="T85"/>
                  <a:gd fmla="*/ 15 w 53" name="T86"/>
                  <a:gd fmla="*/ 23 h 99" name="T87"/>
                  <a:gd fmla="*/ 11 w 53" name="T88"/>
                  <a:gd fmla="*/ 27 h 99" name="T89"/>
                  <a:gd fmla="*/ 11 w 53" name="T90"/>
                  <a:gd fmla="*/ 32 h 99" name="T91"/>
                  <a:gd fmla="*/ 35 w 53" name="T92"/>
                  <a:gd fmla="*/ 78 h 99" name="T93"/>
                  <a:gd fmla="*/ 41 w 53" name="T94"/>
                  <a:gd fmla="*/ 73 h 99" name="T95"/>
                  <a:gd fmla="*/ 43 w 53" name="T96"/>
                  <a:gd fmla="*/ 66 h 99" name="T97"/>
                  <a:gd fmla="*/ 41 w 53" name="T98"/>
                  <a:gd fmla="*/ 62 h 99" name="T99"/>
                  <a:gd fmla="*/ 39 w 53" name="T100"/>
                  <a:gd fmla="*/ 60 h 99" name="T101"/>
                  <a:gd fmla="*/ 35 w 53" name="T102"/>
                  <a:gd fmla="*/ 58 h 99" name="T103"/>
                  <a:gd fmla="*/ 31 w 53" name="T104"/>
                  <a:gd fmla="*/ 56 h 99" name="T105"/>
                  <a:gd fmla="*/ 35 w 53" name="T106"/>
                  <a:gd fmla="*/ 78 h 9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9" w="52">
                    <a:moveTo>
                      <a:pt x="29" y="45"/>
                    </a:moveTo>
                    <a:cubicBezTo>
                      <a:pt x="32" y="46"/>
                      <a:pt x="34" y="46"/>
                      <a:pt x="37" y="47"/>
                    </a:cubicBezTo>
                    <a:cubicBezTo>
                      <a:pt x="39" y="48"/>
                      <a:pt x="41" y="49"/>
                      <a:pt x="44" y="50"/>
                    </a:cubicBezTo>
                    <a:cubicBezTo>
                      <a:pt x="46" y="52"/>
                      <a:pt x="48" y="53"/>
                      <a:pt x="49" y="56"/>
                    </a:cubicBezTo>
                    <a:cubicBezTo>
                      <a:pt x="51" y="58"/>
                      <a:pt x="52" y="60"/>
                      <a:pt x="52" y="64"/>
                    </a:cubicBezTo>
                    <a:cubicBezTo>
                      <a:pt x="53" y="64"/>
                      <a:pt x="53" y="64"/>
                      <a:pt x="53" y="64"/>
                    </a:cubicBezTo>
                    <a:cubicBezTo>
                      <a:pt x="53" y="67"/>
                      <a:pt x="53" y="70"/>
                      <a:pt x="53" y="73"/>
                    </a:cubicBezTo>
                    <a:cubicBezTo>
                      <a:pt x="52" y="75"/>
                      <a:pt x="51" y="77"/>
                      <a:pt x="50" y="79"/>
                    </a:cubicBezTo>
                    <a:cubicBezTo>
                      <a:pt x="48" y="81"/>
                      <a:pt x="46" y="83"/>
                      <a:pt x="44" y="84"/>
                    </a:cubicBezTo>
                    <a:cubicBezTo>
                      <a:pt x="42" y="85"/>
                      <a:pt x="40" y="86"/>
                      <a:pt x="37" y="87"/>
                    </a:cubicBezTo>
                    <a:cubicBezTo>
                      <a:pt x="39" y="97"/>
                      <a:pt x="39" y="97"/>
                      <a:pt x="39" y="97"/>
                    </a:cubicBezTo>
                    <a:cubicBezTo>
                      <a:pt x="29" y="99"/>
                      <a:pt x="29" y="99"/>
                      <a:pt x="29" y="99"/>
                    </a:cubicBezTo>
                    <a:cubicBezTo>
                      <a:pt x="27" y="89"/>
                      <a:pt x="27" y="89"/>
                      <a:pt x="27" y="89"/>
                    </a:cubicBezTo>
                    <a:cubicBezTo>
                      <a:pt x="24" y="89"/>
                      <a:pt x="21" y="89"/>
                      <a:pt x="18" y="88"/>
                    </a:cubicBezTo>
                    <a:cubicBezTo>
                      <a:pt x="16" y="88"/>
                      <a:pt x="13" y="87"/>
                      <a:pt x="12" y="86"/>
                    </a:cubicBezTo>
                    <a:cubicBezTo>
                      <a:pt x="9" y="86"/>
                      <a:pt x="8" y="85"/>
                      <a:pt x="6" y="83"/>
                    </a:cubicBezTo>
                    <a:cubicBezTo>
                      <a:pt x="11" y="76"/>
                      <a:pt x="11" y="76"/>
                      <a:pt x="11" y="76"/>
                    </a:cubicBezTo>
                    <a:cubicBezTo>
                      <a:pt x="13" y="77"/>
                      <a:pt x="15" y="78"/>
                      <a:pt x="17" y="78"/>
                    </a:cubicBezTo>
                    <a:cubicBezTo>
                      <a:pt x="20" y="79"/>
                      <a:pt x="23" y="80"/>
                      <a:pt x="25" y="80"/>
                    </a:cubicBezTo>
                    <a:cubicBezTo>
                      <a:pt x="21" y="54"/>
                      <a:pt x="21" y="54"/>
                      <a:pt x="21" y="54"/>
                    </a:cubicBezTo>
                    <a:cubicBezTo>
                      <a:pt x="19" y="53"/>
                      <a:pt x="16" y="53"/>
                      <a:pt x="14" y="52"/>
                    </a:cubicBezTo>
                    <a:cubicBezTo>
                      <a:pt x="12" y="51"/>
                      <a:pt x="10" y="50"/>
                      <a:pt x="9" y="48"/>
                    </a:cubicBezTo>
                    <a:cubicBezTo>
                      <a:pt x="7" y="47"/>
                      <a:pt x="5" y="45"/>
                      <a:pt x="4" y="43"/>
                    </a:cubicBezTo>
                    <a:cubicBezTo>
                      <a:pt x="3" y="40"/>
                      <a:pt x="2" y="38"/>
                      <a:pt x="1" y="34"/>
                    </a:cubicBezTo>
                    <a:cubicBezTo>
                      <a:pt x="0" y="31"/>
                      <a:pt x="0" y="29"/>
                      <a:pt x="1" y="26"/>
                    </a:cubicBezTo>
                    <a:cubicBezTo>
                      <a:pt x="1" y="24"/>
                      <a:pt x="2" y="22"/>
                      <a:pt x="3" y="20"/>
                    </a:cubicBezTo>
                    <a:cubicBezTo>
                      <a:pt x="4" y="18"/>
                      <a:pt x="6" y="17"/>
                      <a:pt x="7" y="16"/>
                    </a:cubicBezTo>
                    <a:cubicBezTo>
                      <a:pt x="9" y="14"/>
                      <a:pt x="11" y="13"/>
                      <a:pt x="13" y="12"/>
                    </a:cubicBezTo>
                    <a:cubicBezTo>
                      <a:pt x="11" y="2"/>
                      <a:pt x="11" y="2"/>
                      <a:pt x="11" y="2"/>
                    </a:cubicBezTo>
                    <a:cubicBezTo>
                      <a:pt x="21" y="0"/>
                      <a:pt x="21" y="0"/>
                      <a:pt x="21" y="0"/>
                    </a:cubicBezTo>
                    <a:cubicBezTo>
                      <a:pt x="23" y="10"/>
                      <a:pt x="23" y="10"/>
                      <a:pt x="23" y="10"/>
                    </a:cubicBezTo>
                    <a:cubicBezTo>
                      <a:pt x="25" y="10"/>
                      <a:pt x="27" y="10"/>
                      <a:pt x="29" y="11"/>
                    </a:cubicBezTo>
                    <a:cubicBezTo>
                      <a:pt x="31" y="11"/>
                      <a:pt x="32" y="11"/>
                      <a:pt x="34" y="12"/>
                    </a:cubicBezTo>
                    <a:cubicBezTo>
                      <a:pt x="35" y="12"/>
                      <a:pt x="37" y="13"/>
                      <a:pt x="38" y="13"/>
                    </a:cubicBezTo>
                    <a:cubicBezTo>
                      <a:pt x="44" y="16"/>
                      <a:pt x="44" y="16"/>
                      <a:pt x="44" y="16"/>
                    </a:cubicBezTo>
                    <a:cubicBezTo>
                      <a:pt x="40" y="25"/>
                      <a:pt x="40" y="25"/>
                      <a:pt x="40" y="25"/>
                    </a:cubicBezTo>
                    <a:cubicBezTo>
                      <a:pt x="35" y="23"/>
                      <a:pt x="35" y="23"/>
                      <a:pt x="35" y="23"/>
                    </a:cubicBezTo>
                    <a:cubicBezTo>
                      <a:pt x="33" y="22"/>
                      <a:pt x="32" y="22"/>
                      <a:pt x="30" y="21"/>
                    </a:cubicBezTo>
                    <a:cubicBezTo>
                      <a:pt x="28" y="21"/>
                      <a:pt x="26" y="21"/>
                      <a:pt x="24" y="20"/>
                    </a:cubicBezTo>
                    <a:lnTo>
                      <a:pt x="29" y="45"/>
                    </a:lnTo>
                    <a:close/>
                    <a:moveTo>
                      <a:pt x="11" y="32"/>
                    </a:moveTo>
                    <a:cubicBezTo>
                      <a:pt x="11" y="35"/>
                      <a:pt x="12" y="37"/>
                      <a:pt x="13" y="38"/>
                    </a:cubicBezTo>
                    <a:cubicBezTo>
                      <a:pt x="15" y="40"/>
                      <a:pt x="16" y="41"/>
                      <a:pt x="18" y="42"/>
                    </a:cubicBezTo>
                    <a:cubicBezTo>
                      <a:pt x="15" y="23"/>
                      <a:pt x="15" y="23"/>
                      <a:pt x="15" y="23"/>
                    </a:cubicBezTo>
                    <a:cubicBezTo>
                      <a:pt x="13" y="24"/>
                      <a:pt x="12" y="25"/>
                      <a:pt x="11" y="27"/>
                    </a:cubicBezTo>
                    <a:cubicBezTo>
                      <a:pt x="11" y="29"/>
                      <a:pt x="10" y="30"/>
                      <a:pt x="11" y="32"/>
                    </a:cubicBezTo>
                    <a:close/>
                    <a:moveTo>
                      <a:pt x="35" y="78"/>
                    </a:moveTo>
                    <a:cubicBezTo>
                      <a:pt x="38" y="77"/>
                      <a:pt x="40" y="75"/>
                      <a:pt x="41" y="73"/>
                    </a:cubicBezTo>
                    <a:cubicBezTo>
                      <a:pt x="43" y="71"/>
                      <a:pt x="43" y="69"/>
                      <a:pt x="43" y="66"/>
                    </a:cubicBezTo>
                    <a:cubicBezTo>
                      <a:pt x="42" y="65"/>
                      <a:pt x="42" y="63"/>
                      <a:pt x="41" y="62"/>
                    </a:cubicBezTo>
                    <a:cubicBezTo>
                      <a:pt x="40" y="61"/>
                      <a:pt x="40" y="60"/>
                      <a:pt x="39" y="60"/>
                    </a:cubicBezTo>
                    <a:cubicBezTo>
                      <a:pt x="38" y="59"/>
                      <a:pt x="36" y="58"/>
                      <a:pt x="35" y="58"/>
                    </a:cubicBezTo>
                    <a:cubicBezTo>
                      <a:pt x="34" y="57"/>
                      <a:pt x="33" y="57"/>
                      <a:pt x="31" y="56"/>
                    </a:cubicBezTo>
                    <a:lnTo>
                      <a:pt x="35" y="7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28"/>
              <p:cNvSpPr>
                <a:spLocks noEditPoints="1"/>
              </p:cNvSpPr>
              <p:nvPr/>
            </p:nvSpPr>
            <p:spPr bwMode="auto">
              <a:xfrm>
                <a:off x="6950075" y="2727325"/>
                <a:ext cx="338137" cy="436563"/>
              </a:xfrm>
              <a:custGeom>
                <a:gdLst>
                  <a:gd fmla="*/ 35 w 69" name="T0"/>
                  <a:gd fmla="*/ 38 h 89" name="T1"/>
                  <a:gd fmla="*/ 43 w 69" name="T2"/>
                  <a:gd fmla="*/ 37 h 89" name="T3"/>
                  <a:gd fmla="*/ 51 w 69" name="T4"/>
                  <a:gd fmla="*/ 37 h 89" name="T5"/>
                  <a:gd fmla="*/ 58 w 69" name="T6"/>
                  <a:gd fmla="*/ 39 h 89" name="T7"/>
                  <a:gd fmla="*/ 65 w 69" name="T8"/>
                  <a:gd fmla="*/ 46 h 89" name="T9"/>
                  <a:gd fmla="*/ 65 w 69" name="T10"/>
                  <a:gd fmla="*/ 46 h 89" name="T11"/>
                  <a:gd fmla="*/ 69 w 69" name="T12"/>
                  <a:gd fmla="*/ 54 h 89" name="T13"/>
                  <a:gd fmla="*/ 69 w 69" name="T14"/>
                  <a:gd fmla="*/ 61 h 89" name="T15"/>
                  <a:gd fmla="*/ 66 w 69" name="T16"/>
                  <a:gd fmla="*/ 68 h 89" name="T17"/>
                  <a:gd fmla="*/ 60 w 69" name="T18"/>
                  <a:gd fmla="*/ 74 h 89" name="T19"/>
                  <a:gd fmla="*/ 66 w 69" name="T20"/>
                  <a:gd fmla="*/ 83 h 89" name="T21"/>
                  <a:gd fmla="*/ 58 w 69" name="T22"/>
                  <a:gd fmla="*/ 89 h 89" name="T23"/>
                  <a:gd fmla="*/ 52 w 69" name="T24"/>
                  <a:gd fmla="*/ 80 h 89" name="T25"/>
                  <a:gd fmla="*/ 43 w 69" name="T26"/>
                  <a:gd fmla="*/ 84 h 89" name="T27"/>
                  <a:gd fmla="*/ 36 w 69" name="T28"/>
                  <a:gd fmla="*/ 84 h 89" name="T29"/>
                  <a:gd fmla="*/ 30 w 69" name="T30"/>
                  <a:gd fmla="*/ 84 h 89" name="T31"/>
                  <a:gd fmla="*/ 31 w 69" name="T32"/>
                  <a:gd fmla="*/ 75 h 89" name="T33"/>
                  <a:gd fmla="*/ 38 w 69" name="T34"/>
                  <a:gd fmla="*/ 74 h 89" name="T35"/>
                  <a:gd fmla="*/ 46 w 69" name="T36"/>
                  <a:gd fmla="*/ 72 h 89" name="T37"/>
                  <a:gd fmla="*/ 31 w 69" name="T38"/>
                  <a:gd fmla="*/ 50 h 89" name="T39"/>
                  <a:gd fmla="*/ 24 w 69" name="T40"/>
                  <a:gd fmla="*/ 51 h 89" name="T41"/>
                  <a:gd fmla="*/ 17 w 69" name="T42"/>
                  <a:gd fmla="*/ 50 h 89" name="T43"/>
                  <a:gd fmla="*/ 10 w 69" name="T44"/>
                  <a:gd fmla="*/ 47 h 89" name="T45"/>
                  <a:gd fmla="*/ 4 w 69" name="T46"/>
                  <a:gd fmla="*/ 40 h 89" name="T47"/>
                  <a:gd fmla="*/ 0 w 69" name="T48"/>
                  <a:gd fmla="*/ 33 h 89" name="T49"/>
                  <a:gd fmla="*/ 0 w 69" name="T50"/>
                  <a:gd fmla="*/ 26 h 89" name="T51"/>
                  <a:gd fmla="*/ 2 w 69" name="T52"/>
                  <a:gd fmla="*/ 20 h 89" name="T53"/>
                  <a:gd fmla="*/ 6 w 69" name="T54"/>
                  <a:gd fmla="*/ 14 h 89" name="T55"/>
                  <a:gd fmla="*/ 0 w 69" name="T56"/>
                  <a:gd fmla="*/ 5 h 89" name="T57"/>
                  <a:gd fmla="*/ 8 w 69" name="T58"/>
                  <a:gd fmla="*/ 0 h 89" name="T59"/>
                  <a:gd fmla="*/ 14 w 69" name="T60"/>
                  <a:gd fmla="*/ 8 h 89" name="T61"/>
                  <a:gd fmla="*/ 20 w 69" name="T62"/>
                  <a:gd fmla="*/ 6 h 89" name="T63"/>
                  <a:gd fmla="*/ 25 w 69" name="T64"/>
                  <a:gd fmla="*/ 5 h 89" name="T65"/>
                  <a:gd fmla="*/ 30 w 69" name="T66"/>
                  <a:gd fmla="*/ 4 h 89" name="T67"/>
                  <a:gd fmla="*/ 36 w 69" name="T68"/>
                  <a:gd fmla="*/ 4 h 89" name="T69"/>
                  <a:gd fmla="*/ 36 w 69" name="T70"/>
                  <a:gd fmla="*/ 14 h 89" name="T71"/>
                  <a:gd fmla="*/ 31 w 69" name="T72"/>
                  <a:gd fmla="*/ 15 h 89" name="T73"/>
                  <a:gd fmla="*/ 25 w 69" name="T74"/>
                  <a:gd fmla="*/ 15 h 89" name="T75"/>
                  <a:gd fmla="*/ 20 w 69" name="T76"/>
                  <a:gd fmla="*/ 17 h 89" name="T77"/>
                  <a:gd fmla="*/ 35 w 69" name="T78"/>
                  <a:gd fmla="*/ 38 h 89" name="T79"/>
                  <a:gd fmla="*/ 12 w 69" name="T80"/>
                  <a:gd fmla="*/ 34 h 89" name="T81"/>
                  <a:gd fmla="*/ 17 w 69" name="T82"/>
                  <a:gd fmla="*/ 38 h 89" name="T83"/>
                  <a:gd fmla="*/ 23 w 69" name="T84"/>
                  <a:gd fmla="*/ 40 h 89" name="T85"/>
                  <a:gd fmla="*/ 12 w 69" name="T86"/>
                  <a:gd fmla="*/ 23 h 89" name="T87"/>
                  <a:gd fmla="*/ 11 w 69" name="T88"/>
                  <a:gd fmla="*/ 29 h 89" name="T89"/>
                  <a:gd fmla="*/ 12 w 69" name="T90"/>
                  <a:gd fmla="*/ 34 h 89" name="T91"/>
                  <a:gd fmla="*/ 55 w 69" name="T92"/>
                  <a:gd fmla="*/ 66 h 89" name="T93"/>
                  <a:gd fmla="*/ 58 w 69" name="T94"/>
                  <a:gd fmla="*/ 59 h 89" name="T95"/>
                  <a:gd fmla="*/ 57 w 69" name="T96"/>
                  <a:gd fmla="*/ 52 h 89" name="T97"/>
                  <a:gd fmla="*/ 54 w 69" name="T98"/>
                  <a:gd fmla="*/ 49 h 89" name="T99"/>
                  <a:gd fmla="*/ 50 w 69" name="T100"/>
                  <a:gd fmla="*/ 48 h 89" name="T101"/>
                  <a:gd fmla="*/ 46 w 69" name="T102"/>
                  <a:gd fmla="*/ 47 h 89" name="T103"/>
                  <a:gd fmla="*/ 42 w 69" name="T104"/>
                  <a:gd fmla="*/ 48 h 89" name="T105"/>
                  <a:gd fmla="*/ 55 w 69" name="T106"/>
                  <a:gd fmla="*/ 66 h 8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9" w="69">
                    <a:moveTo>
                      <a:pt x="35" y="38"/>
                    </a:moveTo>
                    <a:cubicBezTo>
                      <a:pt x="38" y="38"/>
                      <a:pt x="40" y="37"/>
                      <a:pt x="43" y="37"/>
                    </a:cubicBezTo>
                    <a:cubicBezTo>
                      <a:pt x="46" y="37"/>
                      <a:pt x="48" y="37"/>
                      <a:pt x="51" y="37"/>
                    </a:cubicBezTo>
                    <a:cubicBezTo>
                      <a:pt x="53" y="37"/>
                      <a:pt x="56" y="38"/>
                      <a:pt x="58" y="39"/>
                    </a:cubicBezTo>
                    <a:cubicBezTo>
                      <a:pt x="61" y="41"/>
                      <a:pt x="63" y="43"/>
                      <a:pt x="65" y="46"/>
                    </a:cubicBezTo>
                    <a:cubicBezTo>
                      <a:pt x="65" y="46"/>
                      <a:pt x="65" y="46"/>
                      <a:pt x="65" y="46"/>
                    </a:cubicBezTo>
                    <a:cubicBezTo>
                      <a:pt x="67" y="49"/>
                      <a:pt x="68" y="51"/>
                      <a:pt x="69" y="54"/>
                    </a:cubicBezTo>
                    <a:cubicBezTo>
                      <a:pt x="69" y="57"/>
                      <a:pt x="69" y="59"/>
                      <a:pt x="69" y="61"/>
                    </a:cubicBezTo>
                    <a:cubicBezTo>
                      <a:pt x="68" y="64"/>
                      <a:pt x="67" y="66"/>
                      <a:pt x="66" y="68"/>
                    </a:cubicBezTo>
                    <a:cubicBezTo>
                      <a:pt x="64" y="71"/>
                      <a:pt x="62" y="73"/>
                      <a:pt x="60" y="74"/>
                    </a:cubicBezTo>
                    <a:cubicBezTo>
                      <a:pt x="66" y="83"/>
                      <a:pt x="66" y="83"/>
                      <a:pt x="66" y="83"/>
                    </a:cubicBezTo>
                    <a:cubicBezTo>
                      <a:pt x="58" y="89"/>
                      <a:pt x="58" y="89"/>
                      <a:pt x="58" y="89"/>
                    </a:cubicBezTo>
                    <a:cubicBezTo>
                      <a:pt x="52" y="80"/>
                      <a:pt x="52" y="80"/>
                      <a:pt x="52" y="80"/>
                    </a:cubicBezTo>
                    <a:cubicBezTo>
                      <a:pt x="49" y="82"/>
                      <a:pt x="46" y="83"/>
                      <a:pt x="43" y="84"/>
                    </a:cubicBezTo>
                    <a:cubicBezTo>
                      <a:pt x="40" y="84"/>
                      <a:pt x="38" y="84"/>
                      <a:pt x="36" y="84"/>
                    </a:cubicBezTo>
                    <a:cubicBezTo>
                      <a:pt x="34" y="85"/>
                      <a:pt x="32" y="84"/>
                      <a:pt x="30" y="84"/>
                    </a:cubicBezTo>
                    <a:cubicBezTo>
                      <a:pt x="31" y="75"/>
                      <a:pt x="31" y="75"/>
                      <a:pt x="31" y="75"/>
                    </a:cubicBezTo>
                    <a:cubicBezTo>
                      <a:pt x="33" y="75"/>
                      <a:pt x="35" y="75"/>
                      <a:pt x="38" y="74"/>
                    </a:cubicBezTo>
                    <a:cubicBezTo>
                      <a:pt x="41" y="74"/>
                      <a:pt x="43" y="73"/>
                      <a:pt x="46" y="72"/>
                    </a:cubicBezTo>
                    <a:cubicBezTo>
                      <a:pt x="31" y="50"/>
                      <a:pt x="31" y="50"/>
                      <a:pt x="31" y="50"/>
                    </a:cubicBezTo>
                    <a:cubicBezTo>
                      <a:pt x="28" y="50"/>
                      <a:pt x="26" y="51"/>
                      <a:pt x="24" y="51"/>
                    </a:cubicBezTo>
                    <a:cubicBezTo>
                      <a:pt x="22" y="51"/>
                      <a:pt x="19" y="51"/>
                      <a:pt x="17" y="50"/>
                    </a:cubicBezTo>
                    <a:cubicBezTo>
                      <a:pt x="15" y="49"/>
                      <a:pt x="12" y="48"/>
                      <a:pt x="10" y="47"/>
                    </a:cubicBezTo>
                    <a:cubicBezTo>
                      <a:pt x="8" y="45"/>
                      <a:pt x="6" y="43"/>
                      <a:pt x="4" y="40"/>
                    </a:cubicBezTo>
                    <a:cubicBezTo>
                      <a:pt x="2" y="37"/>
                      <a:pt x="1" y="35"/>
                      <a:pt x="0" y="33"/>
                    </a:cubicBezTo>
                    <a:cubicBezTo>
                      <a:pt x="0" y="30"/>
                      <a:pt x="0" y="28"/>
                      <a:pt x="0" y="26"/>
                    </a:cubicBezTo>
                    <a:cubicBezTo>
                      <a:pt x="0" y="24"/>
                      <a:pt x="1" y="22"/>
                      <a:pt x="2" y="20"/>
                    </a:cubicBezTo>
                    <a:cubicBezTo>
                      <a:pt x="3" y="18"/>
                      <a:pt x="4" y="16"/>
                      <a:pt x="6" y="14"/>
                    </a:cubicBezTo>
                    <a:cubicBezTo>
                      <a:pt x="0" y="5"/>
                      <a:pt x="0" y="5"/>
                      <a:pt x="0" y="5"/>
                    </a:cubicBezTo>
                    <a:cubicBezTo>
                      <a:pt x="8" y="0"/>
                      <a:pt x="8" y="0"/>
                      <a:pt x="8" y="0"/>
                    </a:cubicBezTo>
                    <a:cubicBezTo>
                      <a:pt x="14" y="8"/>
                      <a:pt x="14" y="8"/>
                      <a:pt x="14" y="8"/>
                    </a:cubicBezTo>
                    <a:cubicBezTo>
                      <a:pt x="16" y="7"/>
                      <a:pt x="18" y="6"/>
                      <a:pt x="20" y="6"/>
                    </a:cubicBezTo>
                    <a:cubicBezTo>
                      <a:pt x="22" y="5"/>
                      <a:pt x="23" y="5"/>
                      <a:pt x="25" y="5"/>
                    </a:cubicBezTo>
                    <a:cubicBezTo>
                      <a:pt x="26" y="4"/>
                      <a:pt x="28" y="4"/>
                      <a:pt x="30" y="4"/>
                    </a:cubicBezTo>
                    <a:cubicBezTo>
                      <a:pt x="36" y="4"/>
                      <a:pt x="36" y="4"/>
                      <a:pt x="36" y="4"/>
                    </a:cubicBezTo>
                    <a:cubicBezTo>
                      <a:pt x="36" y="14"/>
                      <a:pt x="36" y="14"/>
                      <a:pt x="36" y="14"/>
                    </a:cubicBezTo>
                    <a:cubicBezTo>
                      <a:pt x="31" y="15"/>
                      <a:pt x="31" y="15"/>
                      <a:pt x="31" y="15"/>
                    </a:cubicBezTo>
                    <a:cubicBezTo>
                      <a:pt x="29" y="15"/>
                      <a:pt x="27" y="15"/>
                      <a:pt x="25" y="15"/>
                    </a:cubicBezTo>
                    <a:cubicBezTo>
                      <a:pt x="24" y="16"/>
                      <a:pt x="22" y="16"/>
                      <a:pt x="20" y="17"/>
                    </a:cubicBezTo>
                    <a:lnTo>
                      <a:pt x="35" y="38"/>
                    </a:lnTo>
                    <a:close/>
                    <a:moveTo>
                      <a:pt x="12" y="34"/>
                    </a:moveTo>
                    <a:cubicBezTo>
                      <a:pt x="14" y="36"/>
                      <a:pt x="15" y="37"/>
                      <a:pt x="17" y="38"/>
                    </a:cubicBezTo>
                    <a:cubicBezTo>
                      <a:pt x="19" y="39"/>
                      <a:pt x="21" y="39"/>
                      <a:pt x="23" y="40"/>
                    </a:cubicBezTo>
                    <a:cubicBezTo>
                      <a:pt x="12" y="23"/>
                      <a:pt x="12" y="23"/>
                      <a:pt x="12" y="23"/>
                    </a:cubicBezTo>
                    <a:cubicBezTo>
                      <a:pt x="11" y="25"/>
                      <a:pt x="11" y="27"/>
                      <a:pt x="11" y="29"/>
                    </a:cubicBezTo>
                    <a:cubicBezTo>
                      <a:pt x="11" y="31"/>
                      <a:pt x="11" y="32"/>
                      <a:pt x="12" y="34"/>
                    </a:cubicBezTo>
                    <a:close/>
                    <a:moveTo>
                      <a:pt x="55" y="66"/>
                    </a:moveTo>
                    <a:cubicBezTo>
                      <a:pt x="57" y="64"/>
                      <a:pt x="58" y="62"/>
                      <a:pt x="58" y="59"/>
                    </a:cubicBezTo>
                    <a:cubicBezTo>
                      <a:pt x="59" y="57"/>
                      <a:pt x="58" y="54"/>
                      <a:pt x="57" y="52"/>
                    </a:cubicBezTo>
                    <a:cubicBezTo>
                      <a:pt x="56" y="51"/>
                      <a:pt x="55" y="50"/>
                      <a:pt x="54" y="49"/>
                    </a:cubicBezTo>
                    <a:cubicBezTo>
                      <a:pt x="53" y="48"/>
                      <a:pt x="51" y="48"/>
                      <a:pt x="50" y="48"/>
                    </a:cubicBezTo>
                    <a:cubicBezTo>
                      <a:pt x="49" y="47"/>
                      <a:pt x="47" y="47"/>
                      <a:pt x="46" y="47"/>
                    </a:cubicBezTo>
                    <a:cubicBezTo>
                      <a:pt x="45" y="47"/>
                      <a:pt x="43" y="48"/>
                      <a:pt x="42" y="48"/>
                    </a:cubicBezTo>
                    <a:lnTo>
                      <a:pt x="55" y="6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41" name="组合 40"/>
              <p:cNvGrpSpPr/>
              <p:nvPr/>
            </p:nvGrpSpPr>
            <p:grpSpPr>
              <a:xfrm>
                <a:off x="5116513" y="261938"/>
                <a:ext cx="3643312" cy="3906838"/>
                <a:chOff x="5116513" y="261938"/>
                <a:chExt cx="3643312" cy="3906838"/>
              </a:xfrm>
              <a:grpFill/>
            </p:grpSpPr>
            <p:sp>
              <p:nvSpPr>
                <p:cNvPr id="42" name="Freeform 6"/>
                <p:cNvSpPr>
                  <a:spLocks noEditPoints="1"/>
                </p:cNvSpPr>
                <p:nvPr/>
              </p:nvSpPr>
              <p:spPr bwMode="auto">
                <a:xfrm>
                  <a:off x="6597650" y="1787525"/>
                  <a:ext cx="274637" cy="554038"/>
                </a:xfrm>
                <a:custGeom>
                  <a:gdLst>
                    <a:gd fmla="*/ 31 w 56" name="T0"/>
                    <a:gd fmla="*/ 52 h 113" name="T1"/>
                    <a:gd fmla="*/ 39 w 56" name="T2"/>
                    <a:gd fmla="*/ 55 h 113" name="T3"/>
                    <a:gd fmla="*/ 47 w 56" name="T4"/>
                    <a:gd fmla="*/ 60 h 113" name="T5"/>
                    <a:gd fmla="*/ 53 w 56" name="T6"/>
                    <a:gd fmla="*/ 66 h 113" name="T7"/>
                    <a:gd fmla="*/ 55 w 56" name="T8"/>
                    <a:gd fmla="*/ 76 h 113" name="T9"/>
                    <a:gd fmla="*/ 55 w 56" name="T10"/>
                    <a:gd fmla="*/ 77 h 113" name="T11"/>
                    <a:gd fmla="*/ 54 w 56" name="T12"/>
                    <a:gd fmla="*/ 86 h 113" name="T13"/>
                    <a:gd fmla="*/ 50 w 56" name="T14"/>
                    <a:gd fmla="*/ 93 h 113" name="T15"/>
                    <a:gd fmla="*/ 43 w 56" name="T16"/>
                    <a:gd fmla="*/ 98 h 113" name="T17"/>
                    <a:gd fmla="*/ 35 w 56" name="T18"/>
                    <a:gd fmla="*/ 101 h 113" name="T19"/>
                    <a:gd fmla="*/ 36 w 56" name="T20"/>
                    <a:gd fmla="*/ 112 h 113" name="T21"/>
                    <a:gd fmla="*/ 24 w 56" name="T22"/>
                    <a:gd fmla="*/ 113 h 113" name="T23"/>
                    <a:gd fmla="*/ 24 w 56" name="T24"/>
                    <a:gd fmla="*/ 101 h 113" name="T25"/>
                    <a:gd fmla="*/ 13 w 56" name="T26"/>
                    <a:gd fmla="*/ 100 h 113" name="T27"/>
                    <a:gd fmla="*/ 6 w 56" name="T28"/>
                    <a:gd fmla="*/ 97 h 113" name="T29"/>
                    <a:gd fmla="*/ 0 w 56" name="T30"/>
                    <a:gd fmla="*/ 92 h 113" name="T31"/>
                    <a:gd fmla="*/ 7 w 56" name="T32"/>
                    <a:gd fmla="*/ 85 h 113" name="T33"/>
                    <a:gd fmla="*/ 14 w 56" name="T34"/>
                    <a:gd fmla="*/ 88 h 113" name="T35"/>
                    <a:gd fmla="*/ 23 w 56" name="T36"/>
                    <a:gd fmla="*/ 91 h 113" name="T37"/>
                    <a:gd fmla="*/ 20 w 56" name="T38"/>
                    <a:gd fmla="*/ 61 h 113" name="T39"/>
                    <a:gd fmla="*/ 13 w 56" name="T40"/>
                    <a:gd fmla="*/ 58 h 113" name="T41"/>
                    <a:gd fmla="*/ 7 w 56" name="T42"/>
                    <a:gd fmla="*/ 53 h 113" name="T43"/>
                    <a:gd fmla="*/ 3 w 56" name="T44"/>
                    <a:gd fmla="*/ 46 h 113" name="T45"/>
                    <a:gd fmla="*/ 0 w 56" name="T46"/>
                    <a:gd fmla="*/ 36 h 113" name="T47"/>
                    <a:gd fmla="*/ 1 w 56" name="T48"/>
                    <a:gd fmla="*/ 27 h 113" name="T49"/>
                    <a:gd fmla="*/ 5 w 56" name="T50"/>
                    <a:gd fmla="*/ 20 h 113" name="T51"/>
                    <a:gd fmla="*/ 10 w 56" name="T52"/>
                    <a:gd fmla="*/ 16 h 113" name="T53"/>
                    <a:gd fmla="*/ 17 w 56" name="T54"/>
                    <a:gd fmla="*/ 13 h 113" name="T55"/>
                    <a:gd fmla="*/ 16 w 56" name="T56"/>
                    <a:gd fmla="*/ 1 h 113" name="T57"/>
                    <a:gd fmla="*/ 27 w 56" name="T58"/>
                    <a:gd fmla="*/ 0 h 113" name="T59"/>
                    <a:gd fmla="*/ 28 w 56" name="T60"/>
                    <a:gd fmla="*/ 11 h 113" name="T61"/>
                    <a:gd fmla="*/ 35 w 56" name="T62"/>
                    <a:gd fmla="*/ 12 h 113" name="T63"/>
                    <a:gd fmla="*/ 40 w 56" name="T64"/>
                    <a:gd fmla="*/ 14 h 113" name="T65"/>
                    <a:gd fmla="*/ 45 w 56" name="T66"/>
                    <a:gd fmla="*/ 16 h 113" name="T67"/>
                    <a:gd fmla="*/ 51 w 56" name="T68"/>
                    <a:gd fmla="*/ 20 h 113" name="T69"/>
                    <a:gd fmla="*/ 45 w 56" name="T70"/>
                    <a:gd fmla="*/ 30 h 113" name="T71"/>
                    <a:gd fmla="*/ 41 w 56" name="T72"/>
                    <a:gd fmla="*/ 27 h 113" name="T73"/>
                    <a:gd fmla="*/ 35 w 56" name="T74"/>
                    <a:gd fmla="*/ 25 h 113" name="T75"/>
                    <a:gd fmla="*/ 29 w 56" name="T76"/>
                    <a:gd fmla="*/ 23 h 113" name="T77"/>
                    <a:gd fmla="*/ 31 w 56" name="T78"/>
                    <a:gd fmla="*/ 52 h 113" name="T79"/>
                    <a:gd fmla="*/ 12 w 56" name="T80"/>
                    <a:gd fmla="*/ 35 h 113" name="T81"/>
                    <a:gd fmla="*/ 14 w 56" name="T82"/>
                    <a:gd fmla="*/ 42 h 113" name="T83"/>
                    <a:gd fmla="*/ 19 w 56" name="T84"/>
                    <a:gd fmla="*/ 47 h 113" name="T85"/>
                    <a:gd fmla="*/ 18 w 56" name="T86"/>
                    <a:gd fmla="*/ 25 h 113" name="T87"/>
                    <a:gd fmla="*/ 13 w 56" name="T88"/>
                    <a:gd fmla="*/ 29 h 113" name="T89"/>
                    <a:gd fmla="*/ 12 w 56" name="T90"/>
                    <a:gd fmla="*/ 35 h 113" name="T91"/>
                    <a:gd fmla="*/ 34 w 56" name="T92"/>
                    <a:gd fmla="*/ 90 h 113" name="T93"/>
                    <a:gd fmla="*/ 42 w 56" name="T94"/>
                    <a:gd fmla="*/ 85 h 113" name="T95"/>
                    <a:gd fmla="*/ 44 w 56" name="T96"/>
                    <a:gd fmla="*/ 77 h 113" name="T97"/>
                    <a:gd fmla="*/ 43 w 56" name="T98"/>
                    <a:gd fmla="*/ 73 h 113" name="T99"/>
                    <a:gd fmla="*/ 40 w 56" name="T100"/>
                    <a:gd fmla="*/ 69 h 113" name="T101"/>
                    <a:gd fmla="*/ 36 w 56" name="T102"/>
                    <a:gd fmla="*/ 67 h 113" name="T103"/>
                    <a:gd fmla="*/ 32 w 56" name="T104"/>
                    <a:gd fmla="*/ 65 h 113" name="T105"/>
                    <a:gd fmla="*/ 34 w 56" name="T106"/>
                    <a:gd fmla="*/ 90 h 11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3" w="56">
                      <a:moveTo>
                        <a:pt x="31" y="52"/>
                      </a:moveTo>
                      <a:cubicBezTo>
                        <a:pt x="34" y="53"/>
                        <a:pt x="37" y="54"/>
                        <a:pt x="39" y="55"/>
                      </a:cubicBezTo>
                      <a:cubicBezTo>
                        <a:pt x="42" y="56"/>
                        <a:pt x="45" y="58"/>
                        <a:pt x="47" y="60"/>
                      </a:cubicBezTo>
                      <a:cubicBezTo>
                        <a:pt x="49" y="61"/>
                        <a:pt x="51" y="64"/>
                        <a:pt x="53" y="66"/>
                      </a:cubicBezTo>
                      <a:cubicBezTo>
                        <a:pt x="54" y="69"/>
                        <a:pt x="55" y="72"/>
                        <a:pt x="55" y="76"/>
                      </a:cubicBezTo>
                      <a:cubicBezTo>
                        <a:pt x="55" y="77"/>
                        <a:pt x="55" y="77"/>
                        <a:pt x="55" y="77"/>
                      </a:cubicBezTo>
                      <a:cubicBezTo>
                        <a:pt x="56" y="80"/>
                        <a:pt x="55" y="83"/>
                        <a:pt x="54" y="86"/>
                      </a:cubicBezTo>
                      <a:cubicBezTo>
                        <a:pt x="53" y="89"/>
                        <a:pt x="52" y="91"/>
                        <a:pt x="50" y="93"/>
                      </a:cubicBezTo>
                      <a:cubicBezTo>
                        <a:pt x="48" y="95"/>
                        <a:pt x="46" y="97"/>
                        <a:pt x="43" y="98"/>
                      </a:cubicBezTo>
                      <a:cubicBezTo>
                        <a:pt x="41" y="99"/>
                        <a:pt x="38" y="100"/>
                        <a:pt x="35" y="101"/>
                      </a:cubicBezTo>
                      <a:cubicBezTo>
                        <a:pt x="36" y="112"/>
                        <a:pt x="36" y="112"/>
                        <a:pt x="36" y="112"/>
                      </a:cubicBezTo>
                      <a:cubicBezTo>
                        <a:pt x="24" y="113"/>
                        <a:pt x="24" y="113"/>
                        <a:pt x="24" y="113"/>
                      </a:cubicBezTo>
                      <a:cubicBezTo>
                        <a:pt x="24" y="101"/>
                        <a:pt x="24" y="101"/>
                        <a:pt x="24" y="101"/>
                      </a:cubicBezTo>
                      <a:cubicBezTo>
                        <a:pt x="20" y="101"/>
                        <a:pt x="16" y="101"/>
                        <a:pt x="13" y="100"/>
                      </a:cubicBezTo>
                      <a:cubicBezTo>
                        <a:pt x="10" y="99"/>
                        <a:pt x="8" y="98"/>
                        <a:pt x="6" y="97"/>
                      </a:cubicBezTo>
                      <a:cubicBezTo>
                        <a:pt x="4" y="95"/>
                        <a:pt x="2" y="94"/>
                        <a:pt x="0" y="92"/>
                      </a:cubicBezTo>
                      <a:cubicBezTo>
                        <a:pt x="7" y="85"/>
                        <a:pt x="7" y="85"/>
                        <a:pt x="7" y="85"/>
                      </a:cubicBezTo>
                      <a:cubicBezTo>
                        <a:pt x="9" y="86"/>
                        <a:pt x="11" y="87"/>
                        <a:pt x="14" y="88"/>
                      </a:cubicBezTo>
                      <a:cubicBezTo>
                        <a:pt x="16" y="89"/>
                        <a:pt x="19" y="90"/>
                        <a:pt x="23" y="91"/>
                      </a:cubicBezTo>
                      <a:cubicBezTo>
                        <a:pt x="20" y="61"/>
                        <a:pt x="20" y="61"/>
                        <a:pt x="20" y="61"/>
                      </a:cubicBezTo>
                      <a:cubicBezTo>
                        <a:pt x="18" y="60"/>
                        <a:pt x="16" y="59"/>
                        <a:pt x="13" y="58"/>
                      </a:cubicBezTo>
                      <a:cubicBezTo>
                        <a:pt x="11" y="56"/>
                        <a:pt x="9" y="55"/>
                        <a:pt x="7" y="53"/>
                      </a:cubicBezTo>
                      <a:cubicBezTo>
                        <a:pt x="5" y="51"/>
                        <a:pt x="4" y="49"/>
                        <a:pt x="3" y="46"/>
                      </a:cubicBezTo>
                      <a:cubicBezTo>
                        <a:pt x="1" y="43"/>
                        <a:pt x="1" y="40"/>
                        <a:pt x="0" y="36"/>
                      </a:cubicBezTo>
                      <a:cubicBezTo>
                        <a:pt x="0" y="32"/>
                        <a:pt x="0" y="30"/>
                        <a:pt x="1" y="27"/>
                      </a:cubicBezTo>
                      <a:cubicBezTo>
                        <a:pt x="2" y="24"/>
                        <a:pt x="3" y="22"/>
                        <a:pt x="5" y="20"/>
                      </a:cubicBezTo>
                      <a:cubicBezTo>
                        <a:pt x="6" y="18"/>
                        <a:pt x="8" y="17"/>
                        <a:pt x="10" y="16"/>
                      </a:cubicBezTo>
                      <a:cubicBezTo>
                        <a:pt x="12" y="14"/>
                        <a:pt x="14" y="13"/>
                        <a:pt x="17" y="13"/>
                      </a:cubicBezTo>
                      <a:cubicBezTo>
                        <a:pt x="16" y="1"/>
                        <a:pt x="16" y="1"/>
                        <a:pt x="16" y="1"/>
                      </a:cubicBezTo>
                      <a:cubicBezTo>
                        <a:pt x="27" y="0"/>
                        <a:pt x="27" y="0"/>
                        <a:pt x="27" y="0"/>
                      </a:cubicBezTo>
                      <a:cubicBezTo>
                        <a:pt x="28" y="11"/>
                        <a:pt x="28" y="11"/>
                        <a:pt x="28" y="11"/>
                      </a:cubicBezTo>
                      <a:cubicBezTo>
                        <a:pt x="30" y="12"/>
                        <a:pt x="33" y="12"/>
                        <a:pt x="35" y="12"/>
                      </a:cubicBezTo>
                      <a:cubicBezTo>
                        <a:pt x="37" y="13"/>
                        <a:pt x="39" y="13"/>
                        <a:pt x="40" y="14"/>
                      </a:cubicBezTo>
                      <a:cubicBezTo>
                        <a:pt x="42" y="15"/>
                        <a:pt x="44" y="16"/>
                        <a:pt x="45" y="16"/>
                      </a:cubicBezTo>
                      <a:cubicBezTo>
                        <a:pt x="51" y="20"/>
                        <a:pt x="51" y="20"/>
                        <a:pt x="51" y="20"/>
                      </a:cubicBezTo>
                      <a:cubicBezTo>
                        <a:pt x="45" y="30"/>
                        <a:pt x="45" y="30"/>
                        <a:pt x="45" y="30"/>
                      </a:cubicBezTo>
                      <a:cubicBezTo>
                        <a:pt x="41" y="27"/>
                        <a:pt x="41" y="27"/>
                        <a:pt x="41" y="27"/>
                      </a:cubicBezTo>
                      <a:cubicBezTo>
                        <a:pt x="39" y="26"/>
                        <a:pt x="37" y="25"/>
                        <a:pt x="35" y="25"/>
                      </a:cubicBezTo>
                      <a:cubicBezTo>
                        <a:pt x="33" y="24"/>
                        <a:pt x="31" y="23"/>
                        <a:pt x="29" y="23"/>
                      </a:cubicBezTo>
                      <a:lnTo>
                        <a:pt x="31" y="52"/>
                      </a:lnTo>
                      <a:close/>
                      <a:moveTo>
                        <a:pt x="12" y="35"/>
                      </a:moveTo>
                      <a:cubicBezTo>
                        <a:pt x="12" y="38"/>
                        <a:pt x="13" y="40"/>
                        <a:pt x="14" y="42"/>
                      </a:cubicBezTo>
                      <a:cubicBezTo>
                        <a:pt x="15" y="44"/>
                        <a:pt x="17" y="45"/>
                        <a:pt x="19" y="47"/>
                      </a:cubicBezTo>
                      <a:cubicBezTo>
                        <a:pt x="18" y="25"/>
                        <a:pt x="18" y="25"/>
                        <a:pt x="18" y="25"/>
                      </a:cubicBezTo>
                      <a:cubicBezTo>
                        <a:pt x="16" y="26"/>
                        <a:pt x="14" y="27"/>
                        <a:pt x="13" y="29"/>
                      </a:cubicBezTo>
                      <a:cubicBezTo>
                        <a:pt x="12" y="31"/>
                        <a:pt x="12" y="33"/>
                        <a:pt x="12" y="35"/>
                      </a:cubicBezTo>
                      <a:close/>
                      <a:moveTo>
                        <a:pt x="34" y="90"/>
                      </a:moveTo>
                      <a:cubicBezTo>
                        <a:pt x="37" y="89"/>
                        <a:pt x="40" y="87"/>
                        <a:pt x="42" y="85"/>
                      </a:cubicBezTo>
                      <a:cubicBezTo>
                        <a:pt x="43" y="83"/>
                        <a:pt x="44" y="80"/>
                        <a:pt x="44" y="77"/>
                      </a:cubicBezTo>
                      <a:cubicBezTo>
                        <a:pt x="44" y="76"/>
                        <a:pt x="43" y="74"/>
                        <a:pt x="43" y="73"/>
                      </a:cubicBezTo>
                      <a:cubicBezTo>
                        <a:pt x="42" y="72"/>
                        <a:pt x="41" y="70"/>
                        <a:pt x="40" y="69"/>
                      </a:cubicBezTo>
                      <a:cubicBezTo>
                        <a:pt x="39" y="68"/>
                        <a:pt x="38" y="68"/>
                        <a:pt x="36" y="67"/>
                      </a:cubicBezTo>
                      <a:cubicBezTo>
                        <a:pt x="35" y="66"/>
                        <a:pt x="34" y="65"/>
                        <a:pt x="32" y="65"/>
                      </a:cubicBezTo>
                      <a:lnTo>
                        <a:pt x="34" y="9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8"/>
                <p:cNvSpPr>
                  <a:spLocks noEditPoints="1"/>
                </p:cNvSpPr>
                <p:nvPr/>
              </p:nvSpPr>
              <p:spPr bwMode="auto">
                <a:xfrm>
                  <a:off x="7273925" y="1055688"/>
                  <a:ext cx="269875" cy="560388"/>
                </a:xfrm>
                <a:custGeom>
                  <a:gdLst>
                    <a:gd fmla="*/ 30 w 55" name="T0"/>
                    <a:gd fmla="*/ 52 h 114" name="T1"/>
                    <a:gd fmla="*/ 39 w 55" name="T2"/>
                    <a:gd fmla="*/ 56 h 114" name="T3"/>
                    <a:gd fmla="*/ 46 w 55" name="T4"/>
                    <a:gd fmla="*/ 60 h 114" name="T5"/>
                    <a:gd fmla="*/ 52 w 55" name="T6"/>
                    <a:gd fmla="*/ 67 h 114" name="T7"/>
                    <a:gd fmla="*/ 55 w 55" name="T8"/>
                    <a:gd fmla="*/ 76 h 114" name="T9"/>
                    <a:gd fmla="*/ 55 w 55" name="T10"/>
                    <a:gd fmla="*/ 77 h 114" name="T11"/>
                    <a:gd fmla="*/ 54 w 55" name="T12"/>
                    <a:gd fmla="*/ 86 h 114" name="T13"/>
                    <a:gd fmla="*/ 50 w 55" name="T14"/>
                    <a:gd fmla="*/ 94 h 114" name="T15"/>
                    <a:gd fmla="*/ 43 w 55" name="T16"/>
                    <a:gd fmla="*/ 98 h 114" name="T17"/>
                    <a:gd fmla="*/ 34 w 55" name="T18"/>
                    <a:gd fmla="*/ 101 h 114" name="T19"/>
                    <a:gd fmla="*/ 35 w 55" name="T20"/>
                    <a:gd fmla="*/ 113 h 114" name="T21"/>
                    <a:gd fmla="*/ 24 w 55" name="T22"/>
                    <a:gd fmla="*/ 114 h 114" name="T23"/>
                    <a:gd fmla="*/ 23 w 55" name="T24"/>
                    <a:gd fmla="*/ 102 h 114" name="T25"/>
                    <a:gd fmla="*/ 13 w 55" name="T26"/>
                    <a:gd fmla="*/ 100 h 114" name="T27"/>
                    <a:gd fmla="*/ 5 w 55" name="T28"/>
                    <a:gd fmla="*/ 97 h 114" name="T29"/>
                    <a:gd fmla="*/ 0 w 55" name="T30"/>
                    <a:gd fmla="*/ 93 h 114" name="T31"/>
                    <a:gd fmla="*/ 7 w 55" name="T32"/>
                    <a:gd fmla="*/ 85 h 114" name="T33"/>
                    <a:gd fmla="*/ 13 w 55" name="T34"/>
                    <a:gd fmla="*/ 89 h 114" name="T35"/>
                    <a:gd fmla="*/ 22 w 55" name="T36"/>
                    <a:gd fmla="*/ 91 h 114" name="T37"/>
                    <a:gd fmla="*/ 20 w 55" name="T38"/>
                    <a:gd fmla="*/ 61 h 114" name="T39"/>
                    <a:gd fmla="*/ 13 w 55" name="T40"/>
                    <a:gd fmla="*/ 58 h 114" name="T41"/>
                    <a:gd fmla="*/ 7 w 55" name="T42"/>
                    <a:gd fmla="*/ 53 h 114" name="T43"/>
                    <a:gd fmla="*/ 2 w 55" name="T44"/>
                    <a:gd fmla="*/ 46 h 114" name="T45"/>
                    <a:gd fmla="*/ 0 w 55" name="T46"/>
                    <a:gd fmla="*/ 36 h 114" name="T47"/>
                    <a:gd fmla="*/ 1 w 55" name="T48"/>
                    <a:gd fmla="*/ 27 h 114" name="T49"/>
                    <a:gd fmla="*/ 4 w 55" name="T50"/>
                    <a:gd fmla="*/ 21 h 114" name="T51"/>
                    <a:gd fmla="*/ 9 w 55" name="T52"/>
                    <a:gd fmla="*/ 16 h 114" name="T53"/>
                    <a:gd fmla="*/ 16 w 55" name="T54"/>
                    <a:gd fmla="*/ 13 h 114" name="T55"/>
                    <a:gd fmla="*/ 15 w 55" name="T56"/>
                    <a:gd fmla="*/ 1 h 114" name="T57"/>
                    <a:gd fmla="*/ 26 w 55" name="T58"/>
                    <a:gd fmla="*/ 0 h 114" name="T59"/>
                    <a:gd fmla="*/ 27 w 55" name="T60"/>
                    <a:gd fmla="*/ 12 h 114" name="T61"/>
                    <a:gd fmla="*/ 34 w 55" name="T62"/>
                    <a:gd fmla="*/ 13 h 114" name="T63"/>
                    <a:gd fmla="*/ 40 w 55" name="T64"/>
                    <a:gd fmla="*/ 14 h 114" name="T65"/>
                    <a:gd fmla="*/ 44 w 55" name="T66"/>
                    <a:gd fmla="*/ 17 h 114" name="T67"/>
                    <a:gd fmla="*/ 51 w 55" name="T68"/>
                    <a:gd fmla="*/ 20 h 114" name="T69"/>
                    <a:gd fmla="*/ 45 w 55" name="T70"/>
                    <a:gd fmla="*/ 30 h 114" name="T71"/>
                    <a:gd fmla="*/ 40 w 55" name="T72"/>
                    <a:gd fmla="*/ 28 h 114" name="T73"/>
                    <a:gd fmla="*/ 34 w 55" name="T74"/>
                    <a:gd fmla="*/ 25 h 114" name="T75"/>
                    <a:gd fmla="*/ 28 w 55" name="T76"/>
                    <a:gd fmla="*/ 24 h 114" name="T77"/>
                    <a:gd fmla="*/ 30 w 55" name="T78"/>
                    <a:gd fmla="*/ 52 h 114" name="T79"/>
                    <a:gd fmla="*/ 11 w 55" name="T80"/>
                    <a:gd fmla="*/ 35 h 114" name="T81"/>
                    <a:gd fmla="*/ 14 w 55" name="T82"/>
                    <a:gd fmla="*/ 42 h 114" name="T83"/>
                    <a:gd fmla="*/ 19 w 55" name="T84"/>
                    <a:gd fmla="*/ 47 h 114" name="T85"/>
                    <a:gd fmla="*/ 17 w 55" name="T86"/>
                    <a:gd fmla="*/ 25 h 114" name="T87"/>
                    <a:gd fmla="*/ 13 w 55" name="T88"/>
                    <a:gd fmla="*/ 29 h 114" name="T89"/>
                    <a:gd fmla="*/ 11 w 55" name="T90"/>
                    <a:gd fmla="*/ 35 h 114" name="T91"/>
                    <a:gd fmla="*/ 33 w 55" name="T92"/>
                    <a:gd fmla="*/ 90 h 114" name="T93"/>
                    <a:gd fmla="*/ 41 w 55" name="T94"/>
                    <a:gd fmla="*/ 86 h 114" name="T95"/>
                    <a:gd fmla="*/ 43 w 55" name="T96"/>
                    <a:gd fmla="*/ 78 h 114" name="T97"/>
                    <a:gd fmla="*/ 42 w 55" name="T98"/>
                    <a:gd fmla="*/ 73 h 114" name="T99"/>
                    <a:gd fmla="*/ 40 w 55" name="T100"/>
                    <a:gd fmla="*/ 70 h 114" name="T101"/>
                    <a:gd fmla="*/ 36 w 55" name="T102"/>
                    <a:gd fmla="*/ 67 h 114" name="T103"/>
                    <a:gd fmla="*/ 32 w 55" name="T104"/>
                    <a:gd fmla="*/ 65 h 114" name="T105"/>
                    <a:gd fmla="*/ 33 w 55" name="T106"/>
                    <a:gd fmla="*/ 90 h 114"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4" w="55">
                      <a:moveTo>
                        <a:pt x="30" y="52"/>
                      </a:moveTo>
                      <a:cubicBezTo>
                        <a:pt x="33" y="53"/>
                        <a:pt x="36" y="54"/>
                        <a:pt x="39" y="56"/>
                      </a:cubicBezTo>
                      <a:cubicBezTo>
                        <a:pt x="42" y="57"/>
                        <a:pt x="44" y="58"/>
                        <a:pt x="46" y="60"/>
                      </a:cubicBezTo>
                      <a:cubicBezTo>
                        <a:pt x="49" y="62"/>
                        <a:pt x="51" y="64"/>
                        <a:pt x="52" y="67"/>
                      </a:cubicBezTo>
                      <a:cubicBezTo>
                        <a:pt x="54" y="69"/>
                        <a:pt x="54" y="72"/>
                        <a:pt x="55" y="76"/>
                      </a:cubicBezTo>
                      <a:cubicBezTo>
                        <a:pt x="55" y="77"/>
                        <a:pt x="55" y="77"/>
                        <a:pt x="55" y="77"/>
                      </a:cubicBezTo>
                      <a:cubicBezTo>
                        <a:pt x="55" y="81"/>
                        <a:pt x="55" y="84"/>
                        <a:pt x="54" y="86"/>
                      </a:cubicBezTo>
                      <a:cubicBezTo>
                        <a:pt x="53" y="89"/>
                        <a:pt x="51" y="92"/>
                        <a:pt x="50" y="94"/>
                      </a:cubicBezTo>
                      <a:cubicBezTo>
                        <a:pt x="48" y="96"/>
                        <a:pt x="46" y="97"/>
                        <a:pt x="43" y="98"/>
                      </a:cubicBezTo>
                      <a:cubicBezTo>
                        <a:pt x="40" y="100"/>
                        <a:pt x="37" y="101"/>
                        <a:pt x="34" y="101"/>
                      </a:cubicBezTo>
                      <a:cubicBezTo>
                        <a:pt x="35" y="113"/>
                        <a:pt x="35" y="113"/>
                        <a:pt x="35" y="113"/>
                      </a:cubicBezTo>
                      <a:cubicBezTo>
                        <a:pt x="24" y="114"/>
                        <a:pt x="24" y="114"/>
                        <a:pt x="24" y="114"/>
                      </a:cubicBezTo>
                      <a:cubicBezTo>
                        <a:pt x="23" y="102"/>
                        <a:pt x="23" y="102"/>
                        <a:pt x="23" y="102"/>
                      </a:cubicBezTo>
                      <a:cubicBezTo>
                        <a:pt x="19" y="102"/>
                        <a:pt x="16" y="101"/>
                        <a:pt x="13" y="100"/>
                      </a:cubicBezTo>
                      <a:cubicBezTo>
                        <a:pt x="10" y="99"/>
                        <a:pt x="7" y="98"/>
                        <a:pt x="5" y="97"/>
                      </a:cubicBezTo>
                      <a:cubicBezTo>
                        <a:pt x="3" y="96"/>
                        <a:pt x="1" y="94"/>
                        <a:pt x="0" y="93"/>
                      </a:cubicBezTo>
                      <a:cubicBezTo>
                        <a:pt x="7" y="85"/>
                        <a:pt x="7" y="85"/>
                        <a:pt x="7" y="85"/>
                      </a:cubicBezTo>
                      <a:cubicBezTo>
                        <a:pt x="8" y="86"/>
                        <a:pt x="10" y="87"/>
                        <a:pt x="13" y="89"/>
                      </a:cubicBezTo>
                      <a:cubicBezTo>
                        <a:pt x="16" y="90"/>
                        <a:pt x="19" y="91"/>
                        <a:pt x="22" y="91"/>
                      </a:cubicBezTo>
                      <a:cubicBezTo>
                        <a:pt x="20" y="61"/>
                        <a:pt x="20" y="61"/>
                        <a:pt x="20" y="61"/>
                      </a:cubicBezTo>
                      <a:cubicBezTo>
                        <a:pt x="17" y="60"/>
                        <a:pt x="15" y="59"/>
                        <a:pt x="13" y="58"/>
                      </a:cubicBezTo>
                      <a:cubicBezTo>
                        <a:pt x="11" y="57"/>
                        <a:pt x="8" y="55"/>
                        <a:pt x="7" y="53"/>
                      </a:cubicBezTo>
                      <a:cubicBezTo>
                        <a:pt x="5" y="51"/>
                        <a:pt x="3" y="49"/>
                        <a:pt x="2" y="46"/>
                      </a:cubicBezTo>
                      <a:cubicBezTo>
                        <a:pt x="1" y="44"/>
                        <a:pt x="0" y="40"/>
                        <a:pt x="0" y="36"/>
                      </a:cubicBezTo>
                      <a:cubicBezTo>
                        <a:pt x="0" y="33"/>
                        <a:pt x="0" y="30"/>
                        <a:pt x="1" y="27"/>
                      </a:cubicBezTo>
                      <a:cubicBezTo>
                        <a:pt x="1" y="25"/>
                        <a:pt x="3" y="23"/>
                        <a:pt x="4" y="21"/>
                      </a:cubicBezTo>
                      <a:cubicBezTo>
                        <a:pt x="6" y="19"/>
                        <a:pt x="7" y="17"/>
                        <a:pt x="9" y="16"/>
                      </a:cubicBezTo>
                      <a:cubicBezTo>
                        <a:pt x="12" y="15"/>
                        <a:pt x="14" y="14"/>
                        <a:pt x="16" y="13"/>
                      </a:cubicBezTo>
                      <a:cubicBezTo>
                        <a:pt x="15" y="1"/>
                        <a:pt x="15" y="1"/>
                        <a:pt x="15" y="1"/>
                      </a:cubicBezTo>
                      <a:cubicBezTo>
                        <a:pt x="26" y="0"/>
                        <a:pt x="26" y="0"/>
                        <a:pt x="26" y="0"/>
                      </a:cubicBezTo>
                      <a:cubicBezTo>
                        <a:pt x="27" y="12"/>
                        <a:pt x="27" y="12"/>
                        <a:pt x="27" y="12"/>
                      </a:cubicBezTo>
                      <a:cubicBezTo>
                        <a:pt x="30" y="12"/>
                        <a:pt x="32" y="12"/>
                        <a:pt x="34" y="13"/>
                      </a:cubicBezTo>
                      <a:cubicBezTo>
                        <a:pt x="36" y="13"/>
                        <a:pt x="38" y="14"/>
                        <a:pt x="40" y="14"/>
                      </a:cubicBezTo>
                      <a:cubicBezTo>
                        <a:pt x="41" y="15"/>
                        <a:pt x="43" y="16"/>
                        <a:pt x="44" y="17"/>
                      </a:cubicBezTo>
                      <a:cubicBezTo>
                        <a:pt x="51" y="20"/>
                        <a:pt x="51" y="20"/>
                        <a:pt x="51" y="20"/>
                      </a:cubicBezTo>
                      <a:cubicBezTo>
                        <a:pt x="45" y="30"/>
                        <a:pt x="45" y="30"/>
                        <a:pt x="45" y="30"/>
                      </a:cubicBezTo>
                      <a:cubicBezTo>
                        <a:pt x="40" y="28"/>
                        <a:pt x="40" y="28"/>
                        <a:pt x="40" y="28"/>
                      </a:cubicBezTo>
                      <a:cubicBezTo>
                        <a:pt x="38" y="27"/>
                        <a:pt x="36" y="26"/>
                        <a:pt x="34" y="25"/>
                      </a:cubicBezTo>
                      <a:cubicBezTo>
                        <a:pt x="32" y="24"/>
                        <a:pt x="30" y="24"/>
                        <a:pt x="28" y="24"/>
                      </a:cubicBezTo>
                      <a:lnTo>
                        <a:pt x="30" y="52"/>
                      </a:lnTo>
                      <a:close/>
                      <a:moveTo>
                        <a:pt x="11" y="35"/>
                      </a:moveTo>
                      <a:cubicBezTo>
                        <a:pt x="11" y="38"/>
                        <a:pt x="12" y="40"/>
                        <a:pt x="14" y="42"/>
                      </a:cubicBezTo>
                      <a:cubicBezTo>
                        <a:pt x="15" y="44"/>
                        <a:pt x="17" y="46"/>
                        <a:pt x="19" y="47"/>
                      </a:cubicBezTo>
                      <a:cubicBezTo>
                        <a:pt x="17" y="25"/>
                        <a:pt x="17" y="25"/>
                        <a:pt x="17" y="25"/>
                      </a:cubicBezTo>
                      <a:cubicBezTo>
                        <a:pt x="15" y="26"/>
                        <a:pt x="14" y="28"/>
                        <a:pt x="13" y="29"/>
                      </a:cubicBezTo>
                      <a:cubicBezTo>
                        <a:pt x="12" y="31"/>
                        <a:pt x="11" y="33"/>
                        <a:pt x="11" y="35"/>
                      </a:cubicBezTo>
                      <a:close/>
                      <a:moveTo>
                        <a:pt x="33" y="90"/>
                      </a:moveTo>
                      <a:cubicBezTo>
                        <a:pt x="37" y="89"/>
                        <a:pt x="39" y="88"/>
                        <a:pt x="41" y="86"/>
                      </a:cubicBezTo>
                      <a:cubicBezTo>
                        <a:pt x="43" y="83"/>
                        <a:pt x="43" y="81"/>
                        <a:pt x="43" y="78"/>
                      </a:cubicBezTo>
                      <a:cubicBezTo>
                        <a:pt x="43" y="76"/>
                        <a:pt x="43" y="75"/>
                        <a:pt x="42" y="73"/>
                      </a:cubicBezTo>
                      <a:cubicBezTo>
                        <a:pt x="41" y="72"/>
                        <a:pt x="41" y="71"/>
                        <a:pt x="40" y="70"/>
                      </a:cubicBezTo>
                      <a:cubicBezTo>
                        <a:pt x="39" y="69"/>
                        <a:pt x="37" y="68"/>
                        <a:pt x="36" y="67"/>
                      </a:cubicBezTo>
                      <a:cubicBezTo>
                        <a:pt x="35" y="67"/>
                        <a:pt x="33" y="66"/>
                        <a:pt x="32" y="65"/>
                      </a:cubicBezTo>
                      <a:lnTo>
                        <a:pt x="33" y="9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10"/>
                <p:cNvSpPr>
                  <a:spLocks noEditPoints="1"/>
                </p:cNvSpPr>
                <p:nvPr/>
              </p:nvSpPr>
              <p:spPr bwMode="auto">
                <a:xfrm>
                  <a:off x="5748338" y="1728788"/>
                  <a:ext cx="314325" cy="528638"/>
                </a:xfrm>
                <a:custGeom>
                  <a:gdLst>
                    <a:gd fmla="*/ 38 w 64" name="T0"/>
                    <a:gd fmla="*/ 51 h 108" name="T1"/>
                    <a:gd fmla="*/ 45 w 64" name="T2"/>
                    <a:gd fmla="*/ 56 h 108" name="T3"/>
                    <a:gd fmla="*/ 51 w 64" name="T4"/>
                    <a:gd fmla="*/ 62 h 108" name="T5"/>
                    <a:gd fmla="*/ 55 w 64" name="T6"/>
                    <a:gd fmla="*/ 69 h 108" name="T7"/>
                    <a:gd fmla="*/ 55 w 64" name="T8"/>
                    <a:gd fmla="*/ 79 h 108" name="T9"/>
                    <a:gd fmla="*/ 55 w 64" name="T10"/>
                    <a:gd fmla="*/ 80 h 108" name="T11"/>
                    <a:gd fmla="*/ 52 w 64" name="T12"/>
                    <a:gd fmla="*/ 88 h 108" name="T13"/>
                    <a:gd fmla="*/ 46 w 64" name="T14"/>
                    <a:gd fmla="*/ 94 h 108" name="T15"/>
                    <a:gd fmla="*/ 39 w 64" name="T16"/>
                    <a:gd fmla="*/ 97 h 108" name="T17"/>
                    <a:gd fmla="*/ 30 w 64" name="T18"/>
                    <a:gd fmla="*/ 97 h 108" name="T19"/>
                    <a:gd fmla="*/ 28 w 64" name="T20"/>
                    <a:gd fmla="*/ 108 h 108" name="T21"/>
                    <a:gd fmla="*/ 17 w 64" name="T22"/>
                    <a:gd fmla="*/ 106 h 108" name="T23"/>
                    <a:gd fmla="*/ 19 w 64" name="T24"/>
                    <a:gd fmla="*/ 95 h 108" name="T25"/>
                    <a:gd fmla="*/ 10 w 64" name="T26"/>
                    <a:gd fmla="*/ 91 h 108" name="T27"/>
                    <a:gd fmla="*/ 4 w 64" name="T28"/>
                    <a:gd fmla="*/ 86 h 108" name="T29"/>
                    <a:gd fmla="*/ 0 w 64" name="T30"/>
                    <a:gd fmla="*/ 81 h 108" name="T31"/>
                    <a:gd fmla="*/ 8 w 64" name="T32"/>
                    <a:gd fmla="*/ 76 h 108" name="T33"/>
                    <a:gd fmla="*/ 13 w 64" name="T34"/>
                    <a:gd fmla="*/ 80 h 108" name="T35"/>
                    <a:gd fmla="*/ 21 w 64" name="T36"/>
                    <a:gd fmla="*/ 85 h 108" name="T37"/>
                    <a:gd fmla="*/ 26 w 64" name="T38"/>
                    <a:gd fmla="*/ 57 h 108" name="T39"/>
                    <a:gd fmla="*/ 21 w 64" name="T40"/>
                    <a:gd fmla="*/ 52 h 108" name="T41"/>
                    <a:gd fmla="*/ 16 w 64" name="T42"/>
                    <a:gd fmla="*/ 46 h 108" name="T43"/>
                    <a:gd fmla="*/ 14 w 64" name="T44"/>
                    <a:gd fmla="*/ 39 h 108" name="T45"/>
                    <a:gd fmla="*/ 14 w 64" name="T46"/>
                    <a:gd fmla="*/ 29 h 108" name="T47"/>
                    <a:gd fmla="*/ 17 w 64" name="T48"/>
                    <a:gd fmla="*/ 21 h 108" name="T49"/>
                    <a:gd fmla="*/ 21 w 64" name="T50"/>
                    <a:gd fmla="*/ 16 h 108" name="T51"/>
                    <a:gd fmla="*/ 28 w 64" name="T52"/>
                    <a:gd fmla="*/ 13 h 108" name="T53"/>
                    <a:gd fmla="*/ 34 w 64" name="T54"/>
                    <a:gd fmla="*/ 11 h 108" name="T55"/>
                    <a:gd fmla="*/ 36 w 64" name="T56"/>
                    <a:gd fmla="*/ 0 h 108" name="T57"/>
                    <a:gd fmla="*/ 47 w 64" name="T58"/>
                    <a:gd fmla="*/ 2 h 108" name="T59"/>
                    <a:gd fmla="*/ 45 w 64" name="T60"/>
                    <a:gd fmla="*/ 13 h 108" name="T61"/>
                    <a:gd fmla="*/ 51 w 64" name="T62"/>
                    <a:gd fmla="*/ 16 h 108" name="T63"/>
                    <a:gd fmla="*/ 56 w 64" name="T64"/>
                    <a:gd fmla="*/ 18 h 108" name="T65"/>
                    <a:gd fmla="*/ 60 w 64" name="T66"/>
                    <a:gd fmla="*/ 22 h 108" name="T67"/>
                    <a:gd fmla="*/ 64 w 64" name="T68"/>
                    <a:gd fmla="*/ 26 h 108" name="T69"/>
                    <a:gd fmla="*/ 57 w 64" name="T70"/>
                    <a:gd fmla="*/ 34 h 108" name="T71"/>
                    <a:gd fmla="*/ 53 w 64" name="T72"/>
                    <a:gd fmla="*/ 31 h 108" name="T73"/>
                    <a:gd fmla="*/ 48 w 64" name="T74"/>
                    <a:gd fmla="*/ 27 h 108" name="T75"/>
                    <a:gd fmla="*/ 43 w 64" name="T76"/>
                    <a:gd fmla="*/ 24 h 108" name="T77"/>
                    <a:gd fmla="*/ 38 w 64" name="T78"/>
                    <a:gd fmla="*/ 51 h 108" name="T79"/>
                    <a:gd fmla="*/ 25 w 64" name="T80"/>
                    <a:gd fmla="*/ 31 h 108" name="T81"/>
                    <a:gd fmla="*/ 25 w 64" name="T82"/>
                    <a:gd fmla="*/ 38 h 108" name="T83"/>
                    <a:gd fmla="*/ 29 w 64" name="T84"/>
                    <a:gd fmla="*/ 43 h 108" name="T85"/>
                    <a:gd fmla="*/ 32 w 64" name="T86"/>
                    <a:gd fmla="*/ 23 h 108" name="T87"/>
                    <a:gd fmla="*/ 27 w 64" name="T88"/>
                    <a:gd fmla="*/ 26 h 108" name="T89"/>
                    <a:gd fmla="*/ 25 w 64" name="T90"/>
                    <a:gd fmla="*/ 31 h 108" name="T91"/>
                    <a:gd fmla="*/ 32 w 64" name="T92"/>
                    <a:gd fmla="*/ 87 h 108" name="T93"/>
                    <a:gd fmla="*/ 40 w 64" name="T94"/>
                    <a:gd fmla="*/ 84 h 108" name="T95"/>
                    <a:gd fmla="*/ 44 w 64" name="T96"/>
                    <a:gd fmla="*/ 78 h 108" name="T97"/>
                    <a:gd fmla="*/ 44 w 64" name="T98"/>
                    <a:gd fmla="*/ 73 h 108" name="T99"/>
                    <a:gd fmla="*/ 42 w 64" name="T100"/>
                    <a:gd fmla="*/ 69 h 108" name="T101"/>
                    <a:gd fmla="*/ 40 w 64" name="T102"/>
                    <a:gd fmla="*/ 66 h 108" name="T103"/>
                    <a:gd fmla="*/ 36 w 64" name="T104"/>
                    <a:gd fmla="*/ 63 h 108" name="T105"/>
                    <a:gd fmla="*/ 32 w 64" name="T106"/>
                    <a:gd fmla="*/ 87 h 10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8" w="64">
                      <a:moveTo>
                        <a:pt x="38" y="51"/>
                      </a:moveTo>
                      <a:cubicBezTo>
                        <a:pt x="41" y="53"/>
                        <a:pt x="43" y="54"/>
                        <a:pt x="45" y="56"/>
                      </a:cubicBezTo>
                      <a:cubicBezTo>
                        <a:pt x="47" y="58"/>
                        <a:pt x="49" y="60"/>
                        <a:pt x="51" y="62"/>
                      </a:cubicBezTo>
                      <a:cubicBezTo>
                        <a:pt x="53" y="64"/>
                        <a:pt x="54" y="67"/>
                        <a:pt x="55" y="69"/>
                      </a:cubicBezTo>
                      <a:cubicBezTo>
                        <a:pt x="55" y="72"/>
                        <a:pt x="55" y="75"/>
                        <a:pt x="55" y="79"/>
                      </a:cubicBezTo>
                      <a:cubicBezTo>
                        <a:pt x="55" y="80"/>
                        <a:pt x="55" y="80"/>
                        <a:pt x="55" y="80"/>
                      </a:cubicBezTo>
                      <a:cubicBezTo>
                        <a:pt x="54" y="83"/>
                        <a:pt x="53" y="86"/>
                        <a:pt x="52" y="88"/>
                      </a:cubicBezTo>
                      <a:cubicBezTo>
                        <a:pt x="50" y="90"/>
                        <a:pt x="48" y="92"/>
                        <a:pt x="46" y="94"/>
                      </a:cubicBezTo>
                      <a:cubicBezTo>
                        <a:pt x="44" y="95"/>
                        <a:pt x="41" y="96"/>
                        <a:pt x="39" y="97"/>
                      </a:cubicBezTo>
                      <a:cubicBezTo>
                        <a:pt x="36" y="97"/>
                        <a:pt x="33" y="97"/>
                        <a:pt x="30" y="97"/>
                      </a:cubicBezTo>
                      <a:cubicBezTo>
                        <a:pt x="28" y="108"/>
                        <a:pt x="28" y="108"/>
                        <a:pt x="28" y="108"/>
                      </a:cubicBezTo>
                      <a:cubicBezTo>
                        <a:pt x="17" y="106"/>
                        <a:pt x="17" y="106"/>
                        <a:pt x="17" y="106"/>
                      </a:cubicBezTo>
                      <a:cubicBezTo>
                        <a:pt x="19" y="95"/>
                        <a:pt x="19" y="95"/>
                        <a:pt x="19" y="95"/>
                      </a:cubicBezTo>
                      <a:cubicBezTo>
                        <a:pt x="16" y="94"/>
                        <a:pt x="13" y="93"/>
                        <a:pt x="10" y="91"/>
                      </a:cubicBezTo>
                      <a:cubicBezTo>
                        <a:pt x="8" y="89"/>
                        <a:pt x="6" y="88"/>
                        <a:pt x="4" y="86"/>
                      </a:cubicBezTo>
                      <a:cubicBezTo>
                        <a:pt x="3" y="85"/>
                        <a:pt x="1" y="83"/>
                        <a:pt x="0" y="81"/>
                      </a:cubicBezTo>
                      <a:cubicBezTo>
                        <a:pt x="8" y="76"/>
                        <a:pt x="8" y="76"/>
                        <a:pt x="8" y="76"/>
                      </a:cubicBezTo>
                      <a:cubicBezTo>
                        <a:pt x="9" y="77"/>
                        <a:pt x="11" y="79"/>
                        <a:pt x="13" y="80"/>
                      </a:cubicBezTo>
                      <a:cubicBezTo>
                        <a:pt x="16" y="82"/>
                        <a:pt x="18" y="84"/>
                        <a:pt x="21" y="85"/>
                      </a:cubicBezTo>
                      <a:cubicBezTo>
                        <a:pt x="26" y="57"/>
                        <a:pt x="26" y="57"/>
                        <a:pt x="26" y="57"/>
                      </a:cubicBezTo>
                      <a:cubicBezTo>
                        <a:pt x="24" y="55"/>
                        <a:pt x="22" y="54"/>
                        <a:pt x="21" y="52"/>
                      </a:cubicBezTo>
                      <a:cubicBezTo>
                        <a:pt x="19" y="50"/>
                        <a:pt x="17" y="48"/>
                        <a:pt x="16" y="46"/>
                      </a:cubicBezTo>
                      <a:cubicBezTo>
                        <a:pt x="15" y="44"/>
                        <a:pt x="14" y="42"/>
                        <a:pt x="14" y="39"/>
                      </a:cubicBezTo>
                      <a:cubicBezTo>
                        <a:pt x="13" y="36"/>
                        <a:pt x="13" y="33"/>
                        <a:pt x="14" y="29"/>
                      </a:cubicBezTo>
                      <a:cubicBezTo>
                        <a:pt x="14" y="26"/>
                        <a:pt x="15" y="23"/>
                        <a:pt x="17" y="21"/>
                      </a:cubicBezTo>
                      <a:cubicBezTo>
                        <a:pt x="18" y="19"/>
                        <a:pt x="20" y="17"/>
                        <a:pt x="21" y="16"/>
                      </a:cubicBezTo>
                      <a:cubicBezTo>
                        <a:pt x="23" y="14"/>
                        <a:pt x="25" y="13"/>
                        <a:pt x="28" y="13"/>
                      </a:cubicBezTo>
                      <a:cubicBezTo>
                        <a:pt x="30" y="12"/>
                        <a:pt x="32" y="12"/>
                        <a:pt x="34" y="11"/>
                      </a:cubicBezTo>
                      <a:cubicBezTo>
                        <a:pt x="36" y="0"/>
                        <a:pt x="36" y="0"/>
                        <a:pt x="36" y="0"/>
                      </a:cubicBezTo>
                      <a:cubicBezTo>
                        <a:pt x="47" y="2"/>
                        <a:pt x="47" y="2"/>
                        <a:pt x="47" y="2"/>
                      </a:cubicBezTo>
                      <a:cubicBezTo>
                        <a:pt x="45" y="13"/>
                        <a:pt x="45" y="13"/>
                        <a:pt x="45" y="13"/>
                      </a:cubicBezTo>
                      <a:cubicBezTo>
                        <a:pt x="47" y="14"/>
                        <a:pt x="49" y="15"/>
                        <a:pt x="51" y="16"/>
                      </a:cubicBezTo>
                      <a:cubicBezTo>
                        <a:pt x="53" y="17"/>
                        <a:pt x="54" y="18"/>
                        <a:pt x="56" y="18"/>
                      </a:cubicBezTo>
                      <a:cubicBezTo>
                        <a:pt x="57" y="20"/>
                        <a:pt x="58" y="21"/>
                        <a:pt x="60" y="22"/>
                      </a:cubicBezTo>
                      <a:cubicBezTo>
                        <a:pt x="64" y="26"/>
                        <a:pt x="64" y="26"/>
                        <a:pt x="64" y="26"/>
                      </a:cubicBezTo>
                      <a:cubicBezTo>
                        <a:pt x="57" y="34"/>
                        <a:pt x="57" y="34"/>
                        <a:pt x="57" y="34"/>
                      </a:cubicBezTo>
                      <a:cubicBezTo>
                        <a:pt x="53" y="31"/>
                        <a:pt x="53" y="31"/>
                        <a:pt x="53" y="31"/>
                      </a:cubicBezTo>
                      <a:cubicBezTo>
                        <a:pt x="52" y="29"/>
                        <a:pt x="50" y="28"/>
                        <a:pt x="48" y="27"/>
                      </a:cubicBezTo>
                      <a:cubicBezTo>
                        <a:pt x="46" y="26"/>
                        <a:pt x="45" y="25"/>
                        <a:pt x="43" y="24"/>
                      </a:cubicBezTo>
                      <a:lnTo>
                        <a:pt x="38" y="51"/>
                      </a:lnTo>
                      <a:close/>
                      <a:moveTo>
                        <a:pt x="25" y="31"/>
                      </a:moveTo>
                      <a:cubicBezTo>
                        <a:pt x="24" y="34"/>
                        <a:pt x="24" y="36"/>
                        <a:pt x="25" y="38"/>
                      </a:cubicBezTo>
                      <a:cubicBezTo>
                        <a:pt x="26" y="40"/>
                        <a:pt x="27" y="42"/>
                        <a:pt x="29" y="43"/>
                      </a:cubicBezTo>
                      <a:cubicBezTo>
                        <a:pt x="32" y="23"/>
                        <a:pt x="32" y="23"/>
                        <a:pt x="32" y="23"/>
                      </a:cubicBezTo>
                      <a:cubicBezTo>
                        <a:pt x="30" y="23"/>
                        <a:pt x="29" y="24"/>
                        <a:pt x="27" y="26"/>
                      </a:cubicBezTo>
                      <a:cubicBezTo>
                        <a:pt x="26" y="27"/>
                        <a:pt x="25" y="29"/>
                        <a:pt x="25" y="31"/>
                      </a:cubicBezTo>
                      <a:close/>
                      <a:moveTo>
                        <a:pt x="32" y="87"/>
                      </a:moveTo>
                      <a:cubicBezTo>
                        <a:pt x="35" y="87"/>
                        <a:pt x="38" y="86"/>
                        <a:pt x="40" y="84"/>
                      </a:cubicBezTo>
                      <a:cubicBezTo>
                        <a:pt x="42" y="83"/>
                        <a:pt x="43" y="81"/>
                        <a:pt x="44" y="78"/>
                      </a:cubicBezTo>
                      <a:cubicBezTo>
                        <a:pt x="44" y="76"/>
                        <a:pt x="44" y="75"/>
                        <a:pt x="44" y="73"/>
                      </a:cubicBezTo>
                      <a:cubicBezTo>
                        <a:pt x="44" y="72"/>
                        <a:pt x="43" y="71"/>
                        <a:pt x="42" y="69"/>
                      </a:cubicBezTo>
                      <a:cubicBezTo>
                        <a:pt x="42" y="68"/>
                        <a:pt x="41" y="67"/>
                        <a:pt x="40" y="66"/>
                      </a:cubicBezTo>
                      <a:cubicBezTo>
                        <a:pt x="39" y="65"/>
                        <a:pt x="37" y="64"/>
                        <a:pt x="36" y="63"/>
                      </a:cubicBezTo>
                      <a:lnTo>
                        <a:pt x="32" y="8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Freeform 12"/>
                <p:cNvSpPr>
                  <a:spLocks noEditPoints="1"/>
                </p:cNvSpPr>
                <p:nvPr/>
              </p:nvSpPr>
              <p:spPr bwMode="auto">
                <a:xfrm>
                  <a:off x="6156325" y="409575"/>
                  <a:ext cx="436562" cy="406400"/>
                </a:xfrm>
                <a:custGeom>
                  <a:gdLst>
                    <a:gd fmla="*/ 45 w 89" name="T0"/>
                    <a:gd fmla="*/ 35 h 83" name="T1"/>
                    <a:gd fmla="*/ 53 w 89" name="T2"/>
                    <a:gd fmla="*/ 31 h 83" name="T3"/>
                    <a:gd fmla="*/ 61 w 89" name="T4"/>
                    <a:gd fmla="*/ 29 h 83" name="T5"/>
                    <a:gd fmla="*/ 69 w 89" name="T6"/>
                    <a:gd fmla="*/ 30 h 83" name="T7"/>
                    <a:gd fmla="*/ 78 w 89" name="T8"/>
                    <a:gd fmla="*/ 35 h 83" name="T9"/>
                    <a:gd fmla="*/ 78 w 89" name="T10"/>
                    <a:gd fmla="*/ 35 h 83" name="T11"/>
                    <a:gd fmla="*/ 84 w 89" name="T12"/>
                    <a:gd fmla="*/ 42 h 83" name="T13"/>
                    <a:gd fmla="*/ 86 w 89" name="T14"/>
                    <a:gd fmla="*/ 50 h 83" name="T15"/>
                    <a:gd fmla="*/ 85 w 89" name="T16"/>
                    <a:gd fmla="*/ 57 h 83" name="T17"/>
                    <a:gd fmla="*/ 81 w 89" name="T18"/>
                    <a:gd fmla="*/ 65 h 83" name="T19"/>
                    <a:gd fmla="*/ 89 w 89" name="T20"/>
                    <a:gd fmla="*/ 72 h 83" name="T21"/>
                    <a:gd fmla="*/ 82 w 89" name="T22"/>
                    <a:gd fmla="*/ 80 h 83" name="T23"/>
                    <a:gd fmla="*/ 73 w 89" name="T24"/>
                    <a:gd fmla="*/ 73 h 83" name="T25"/>
                    <a:gd fmla="*/ 65 w 89" name="T26"/>
                    <a:gd fmla="*/ 79 h 83" name="T27"/>
                    <a:gd fmla="*/ 58 w 89" name="T28"/>
                    <a:gd fmla="*/ 82 h 83" name="T29"/>
                    <a:gd fmla="*/ 52 w 89" name="T30"/>
                    <a:gd fmla="*/ 83 h 83" name="T31"/>
                    <a:gd fmla="*/ 51 w 89" name="T32"/>
                    <a:gd fmla="*/ 73 h 83" name="T33"/>
                    <a:gd fmla="*/ 58 w 89" name="T34"/>
                    <a:gd fmla="*/ 71 h 83" name="T35"/>
                    <a:gd fmla="*/ 66 w 89" name="T36"/>
                    <a:gd fmla="*/ 66 h 83" name="T37"/>
                    <a:gd fmla="*/ 44 w 89" name="T38"/>
                    <a:gd fmla="*/ 48 h 83" name="T39"/>
                    <a:gd fmla="*/ 37 w 89" name="T40"/>
                    <a:gd fmla="*/ 50 h 83" name="T41"/>
                    <a:gd fmla="*/ 30 w 89" name="T42"/>
                    <a:gd fmla="*/ 51 h 83" name="T43"/>
                    <a:gd fmla="*/ 22 w 89" name="T44"/>
                    <a:gd fmla="*/ 50 h 83" name="T45"/>
                    <a:gd fmla="*/ 14 w 89" name="T46"/>
                    <a:gd fmla="*/ 45 h 83" name="T47"/>
                    <a:gd fmla="*/ 8 w 89" name="T48"/>
                    <a:gd fmla="*/ 38 h 83" name="T49"/>
                    <a:gd fmla="*/ 6 w 89" name="T50"/>
                    <a:gd fmla="*/ 31 h 83" name="T51"/>
                    <a:gd fmla="*/ 6 w 89" name="T52"/>
                    <a:gd fmla="*/ 24 h 83" name="T53"/>
                    <a:gd fmla="*/ 9 w 89" name="T54"/>
                    <a:gd fmla="*/ 18 h 83" name="T55"/>
                    <a:gd fmla="*/ 0 w 89" name="T56"/>
                    <a:gd fmla="*/ 11 h 83" name="T57"/>
                    <a:gd fmla="*/ 7 w 89" name="T58"/>
                    <a:gd fmla="*/ 2 h 83" name="T59"/>
                    <a:gd fmla="*/ 16 w 89" name="T60"/>
                    <a:gd fmla="*/ 10 h 83" name="T61"/>
                    <a:gd fmla="*/ 21 w 89" name="T62"/>
                    <a:gd fmla="*/ 6 h 83" name="T63"/>
                    <a:gd fmla="*/ 26 w 89" name="T64"/>
                    <a:gd fmla="*/ 3 h 83" name="T65"/>
                    <a:gd fmla="*/ 31 w 89" name="T66"/>
                    <a:gd fmla="*/ 1 h 83" name="T67"/>
                    <a:gd fmla="*/ 37 w 89" name="T68"/>
                    <a:gd fmla="*/ 0 h 83" name="T69"/>
                    <a:gd fmla="*/ 40 w 89" name="T70"/>
                    <a:gd fmla="*/ 10 h 83" name="T71"/>
                    <a:gd fmla="*/ 35 w 89" name="T72"/>
                    <a:gd fmla="*/ 12 h 83" name="T73"/>
                    <a:gd fmla="*/ 29 w 89" name="T74"/>
                    <a:gd fmla="*/ 14 h 83" name="T75"/>
                    <a:gd fmla="*/ 24 w 89" name="T76"/>
                    <a:gd fmla="*/ 17 h 83" name="T77"/>
                    <a:gd fmla="*/ 45 w 89" name="T78"/>
                    <a:gd fmla="*/ 35 h 83" name="T79"/>
                    <a:gd fmla="*/ 21 w 89" name="T80"/>
                    <a:gd fmla="*/ 36 h 83" name="T81"/>
                    <a:gd fmla="*/ 27 w 89" name="T82"/>
                    <a:gd fmla="*/ 39 h 83" name="T83"/>
                    <a:gd fmla="*/ 34 w 89" name="T84"/>
                    <a:gd fmla="*/ 39 h 83" name="T85"/>
                    <a:gd fmla="*/ 18 w 89" name="T86"/>
                    <a:gd fmla="*/ 26 h 83" name="T87"/>
                    <a:gd fmla="*/ 18 w 89" name="T88"/>
                    <a:gd fmla="*/ 31 h 83" name="T89"/>
                    <a:gd fmla="*/ 21 w 89" name="T90"/>
                    <a:gd fmla="*/ 36 h 83" name="T91"/>
                    <a:gd fmla="*/ 73 w 89" name="T92"/>
                    <a:gd fmla="*/ 58 h 83" name="T93"/>
                    <a:gd fmla="*/ 75 w 89" name="T94"/>
                    <a:gd fmla="*/ 50 h 83" name="T95"/>
                    <a:gd fmla="*/ 71 w 89" name="T96"/>
                    <a:gd fmla="*/ 43 h 83" name="T97"/>
                    <a:gd fmla="*/ 67 w 89" name="T98"/>
                    <a:gd fmla="*/ 41 h 83" name="T99"/>
                    <a:gd fmla="*/ 63 w 89" name="T100"/>
                    <a:gd fmla="*/ 40 h 83" name="T101"/>
                    <a:gd fmla="*/ 59 w 89" name="T102"/>
                    <a:gd fmla="*/ 41 h 83" name="T103"/>
                    <a:gd fmla="*/ 54 w 89" name="T104"/>
                    <a:gd fmla="*/ 43 h 83" name="T105"/>
                    <a:gd fmla="*/ 73 w 89" name="T106"/>
                    <a:gd fmla="*/ 58 h 8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3" w="89">
                      <a:moveTo>
                        <a:pt x="45" y="35"/>
                      </a:moveTo>
                      <a:cubicBezTo>
                        <a:pt x="48" y="33"/>
                        <a:pt x="50" y="32"/>
                        <a:pt x="53" y="31"/>
                      </a:cubicBezTo>
                      <a:cubicBezTo>
                        <a:pt x="55" y="30"/>
                        <a:pt x="58" y="30"/>
                        <a:pt x="61" y="29"/>
                      </a:cubicBezTo>
                      <a:cubicBezTo>
                        <a:pt x="64" y="29"/>
                        <a:pt x="66" y="29"/>
                        <a:pt x="69" y="30"/>
                      </a:cubicBezTo>
                      <a:cubicBezTo>
                        <a:pt x="72" y="31"/>
                        <a:pt x="75" y="32"/>
                        <a:pt x="78" y="35"/>
                      </a:cubicBezTo>
                      <a:cubicBezTo>
                        <a:pt x="78" y="35"/>
                        <a:pt x="78" y="35"/>
                        <a:pt x="78" y="35"/>
                      </a:cubicBezTo>
                      <a:cubicBezTo>
                        <a:pt x="81" y="37"/>
                        <a:pt x="83" y="39"/>
                        <a:pt x="84" y="42"/>
                      </a:cubicBezTo>
                      <a:cubicBezTo>
                        <a:pt x="85" y="44"/>
                        <a:pt x="86" y="47"/>
                        <a:pt x="86" y="50"/>
                      </a:cubicBezTo>
                      <a:cubicBezTo>
                        <a:pt x="86" y="52"/>
                        <a:pt x="85" y="55"/>
                        <a:pt x="85" y="57"/>
                      </a:cubicBezTo>
                      <a:cubicBezTo>
                        <a:pt x="84" y="60"/>
                        <a:pt x="82" y="63"/>
                        <a:pt x="81" y="65"/>
                      </a:cubicBezTo>
                      <a:cubicBezTo>
                        <a:pt x="89" y="72"/>
                        <a:pt x="89" y="72"/>
                        <a:pt x="89" y="72"/>
                      </a:cubicBezTo>
                      <a:cubicBezTo>
                        <a:pt x="82" y="80"/>
                        <a:pt x="82" y="80"/>
                        <a:pt x="82" y="80"/>
                      </a:cubicBezTo>
                      <a:cubicBezTo>
                        <a:pt x="73" y="73"/>
                        <a:pt x="73" y="73"/>
                        <a:pt x="73" y="73"/>
                      </a:cubicBezTo>
                      <a:cubicBezTo>
                        <a:pt x="71" y="76"/>
                        <a:pt x="68" y="78"/>
                        <a:pt x="65" y="79"/>
                      </a:cubicBezTo>
                      <a:cubicBezTo>
                        <a:pt x="63" y="80"/>
                        <a:pt x="60" y="81"/>
                        <a:pt x="58" y="82"/>
                      </a:cubicBezTo>
                      <a:cubicBezTo>
                        <a:pt x="56" y="82"/>
                        <a:pt x="54" y="83"/>
                        <a:pt x="52" y="83"/>
                      </a:cubicBezTo>
                      <a:cubicBezTo>
                        <a:pt x="51" y="73"/>
                        <a:pt x="51" y="73"/>
                        <a:pt x="51" y="73"/>
                      </a:cubicBezTo>
                      <a:cubicBezTo>
                        <a:pt x="53" y="73"/>
                        <a:pt x="55" y="72"/>
                        <a:pt x="58" y="71"/>
                      </a:cubicBezTo>
                      <a:cubicBezTo>
                        <a:pt x="60" y="70"/>
                        <a:pt x="63" y="68"/>
                        <a:pt x="66" y="66"/>
                      </a:cubicBezTo>
                      <a:cubicBezTo>
                        <a:pt x="44" y="48"/>
                        <a:pt x="44" y="48"/>
                        <a:pt x="44" y="48"/>
                      </a:cubicBezTo>
                      <a:cubicBezTo>
                        <a:pt x="42" y="49"/>
                        <a:pt x="39" y="50"/>
                        <a:pt x="37" y="50"/>
                      </a:cubicBezTo>
                      <a:cubicBezTo>
                        <a:pt x="35" y="51"/>
                        <a:pt x="32" y="51"/>
                        <a:pt x="30" y="51"/>
                      </a:cubicBezTo>
                      <a:cubicBezTo>
                        <a:pt x="27" y="51"/>
                        <a:pt x="25" y="51"/>
                        <a:pt x="22" y="50"/>
                      </a:cubicBezTo>
                      <a:cubicBezTo>
                        <a:pt x="19" y="49"/>
                        <a:pt x="16" y="47"/>
                        <a:pt x="14" y="45"/>
                      </a:cubicBezTo>
                      <a:cubicBezTo>
                        <a:pt x="11" y="43"/>
                        <a:pt x="9" y="40"/>
                        <a:pt x="8" y="38"/>
                      </a:cubicBezTo>
                      <a:cubicBezTo>
                        <a:pt x="7" y="36"/>
                        <a:pt x="6" y="34"/>
                        <a:pt x="6" y="31"/>
                      </a:cubicBezTo>
                      <a:cubicBezTo>
                        <a:pt x="6" y="29"/>
                        <a:pt x="6" y="27"/>
                        <a:pt x="6" y="24"/>
                      </a:cubicBezTo>
                      <a:cubicBezTo>
                        <a:pt x="7" y="22"/>
                        <a:pt x="8" y="20"/>
                        <a:pt x="9" y="18"/>
                      </a:cubicBezTo>
                      <a:cubicBezTo>
                        <a:pt x="0" y="11"/>
                        <a:pt x="0" y="11"/>
                        <a:pt x="0" y="11"/>
                      </a:cubicBezTo>
                      <a:cubicBezTo>
                        <a:pt x="7" y="2"/>
                        <a:pt x="7" y="2"/>
                        <a:pt x="7" y="2"/>
                      </a:cubicBezTo>
                      <a:cubicBezTo>
                        <a:pt x="16" y="10"/>
                        <a:pt x="16" y="10"/>
                        <a:pt x="16" y="10"/>
                      </a:cubicBezTo>
                      <a:cubicBezTo>
                        <a:pt x="17" y="8"/>
                        <a:pt x="19" y="7"/>
                        <a:pt x="21" y="6"/>
                      </a:cubicBezTo>
                      <a:cubicBezTo>
                        <a:pt x="23" y="5"/>
                        <a:pt x="24" y="4"/>
                        <a:pt x="26" y="3"/>
                      </a:cubicBezTo>
                      <a:cubicBezTo>
                        <a:pt x="27" y="2"/>
                        <a:pt x="29" y="2"/>
                        <a:pt x="31" y="1"/>
                      </a:cubicBezTo>
                      <a:cubicBezTo>
                        <a:pt x="37" y="0"/>
                        <a:pt x="37" y="0"/>
                        <a:pt x="37" y="0"/>
                      </a:cubicBezTo>
                      <a:cubicBezTo>
                        <a:pt x="40" y="10"/>
                        <a:pt x="40" y="10"/>
                        <a:pt x="40" y="10"/>
                      </a:cubicBezTo>
                      <a:cubicBezTo>
                        <a:pt x="35" y="12"/>
                        <a:pt x="35" y="12"/>
                        <a:pt x="35" y="12"/>
                      </a:cubicBezTo>
                      <a:cubicBezTo>
                        <a:pt x="33" y="12"/>
                        <a:pt x="31" y="13"/>
                        <a:pt x="29" y="14"/>
                      </a:cubicBezTo>
                      <a:cubicBezTo>
                        <a:pt x="27" y="15"/>
                        <a:pt x="26" y="16"/>
                        <a:pt x="24" y="17"/>
                      </a:cubicBezTo>
                      <a:lnTo>
                        <a:pt x="45" y="35"/>
                      </a:lnTo>
                      <a:close/>
                      <a:moveTo>
                        <a:pt x="21" y="36"/>
                      </a:moveTo>
                      <a:cubicBezTo>
                        <a:pt x="23" y="38"/>
                        <a:pt x="25" y="39"/>
                        <a:pt x="27" y="39"/>
                      </a:cubicBezTo>
                      <a:cubicBezTo>
                        <a:pt x="29" y="40"/>
                        <a:pt x="31" y="40"/>
                        <a:pt x="34" y="39"/>
                      </a:cubicBezTo>
                      <a:cubicBezTo>
                        <a:pt x="18" y="26"/>
                        <a:pt x="18" y="26"/>
                        <a:pt x="18" y="26"/>
                      </a:cubicBezTo>
                      <a:cubicBezTo>
                        <a:pt x="17" y="28"/>
                        <a:pt x="17" y="29"/>
                        <a:pt x="18" y="31"/>
                      </a:cubicBezTo>
                      <a:cubicBezTo>
                        <a:pt x="18" y="33"/>
                        <a:pt x="19" y="35"/>
                        <a:pt x="21" y="36"/>
                      </a:cubicBezTo>
                      <a:close/>
                      <a:moveTo>
                        <a:pt x="73" y="58"/>
                      </a:moveTo>
                      <a:cubicBezTo>
                        <a:pt x="74" y="55"/>
                        <a:pt x="75" y="53"/>
                        <a:pt x="75" y="50"/>
                      </a:cubicBezTo>
                      <a:cubicBezTo>
                        <a:pt x="74" y="47"/>
                        <a:pt x="73" y="45"/>
                        <a:pt x="71" y="43"/>
                      </a:cubicBezTo>
                      <a:cubicBezTo>
                        <a:pt x="70" y="42"/>
                        <a:pt x="68" y="41"/>
                        <a:pt x="67" y="41"/>
                      </a:cubicBezTo>
                      <a:cubicBezTo>
                        <a:pt x="66" y="41"/>
                        <a:pt x="64" y="40"/>
                        <a:pt x="63" y="40"/>
                      </a:cubicBezTo>
                      <a:cubicBezTo>
                        <a:pt x="62" y="40"/>
                        <a:pt x="60" y="41"/>
                        <a:pt x="59" y="41"/>
                      </a:cubicBezTo>
                      <a:cubicBezTo>
                        <a:pt x="57" y="42"/>
                        <a:pt x="56" y="42"/>
                        <a:pt x="54" y="43"/>
                      </a:cubicBezTo>
                      <a:lnTo>
                        <a:pt x="73" y="5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6"/>
                <p:cNvSpPr>
                  <a:spLocks noEditPoints="1"/>
                </p:cNvSpPr>
                <p:nvPr/>
              </p:nvSpPr>
              <p:spPr bwMode="auto">
                <a:xfrm>
                  <a:off x="5116513" y="1968500"/>
                  <a:ext cx="338137" cy="617538"/>
                </a:xfrm>
                <a:custGeom>
                  <a:gdLst>
                    <a:gd fmla="*/ 41 w 69" name="T0"/>
                    <a:gd fmla="*/ 59 h 126" name="T1"/>
                    <a:gd fmla="*/ 50 w 69" name="T2"/>
                    <a:gd fmla="*/ 64 h 126" name="T3"/>
                    <a:gd fmla="*/ 57 w 69" name="T4"/>
                    <a:gd fmla="*/ 70 h 126" name="T5"/>
                    <a:gd fmla="*/ 62 w 69" name="T6"/>
                    <a:gd fmla="*/ 79 h 126" name="T7"/>
                    <a:gd fmla="*/ 63 w 69" name="T8"/>
                    <a:gd fmla="*/ 90 h 126" name="T9"/>
                    <a:gd fmla="*/ 63 w 69" name="T10"/>
                    <a:gd fmla="*/ 90 h 126" name="T11"/>
                    <a:gd fmla="*/ 61 w 69" name="T12"/>
                    <a:gd fmla="*/ 100 h 126" name="T13"/>
                    <a:gd fmla="*/ 55 w 69" name="T14"/>
                    <a:gd fmla="*/ 107 h 126" name="T15"/>
                    <a:gd fmla="*/ 47 w 69" name="T16"/>
                    <a:gd fmla="*/ 112 h 126" name="T17"/>
                    <a:gd fmla="*/ 37 w 69" name="T18"/>
                    <a:gd fmla="*/ 113 h 126" name="T19"/>
                    <a:gd fmla="*/ 36 w 69" name="T20"/>
                    <a:gd fmla="*/ 126 h 126" name="T21"/>
                    <a:gd fmla="*/ 23 w 69" name="T22"/>
                    <a:gd fmla="*/ 125 h 126" name="T23"/>
                    <a:gd fmla="*/ 24 w 69" name="T24"/>
                    <a:gd fmla="*/ 112 h 126" name="T25"/>
                    <a:gd fmla="*/ 13 w 69" name="T26"/>
                    <a:gd fmla="*/ 108 h 126" name="T27"/>
                    <a:gd fmla="*/ 6 w 69" name="T28"/>
                    <a:gd fmla="*/ 103 h 126" name="T29"/>
                    <a:gd fmla="*/ 0 w 69" name="T30"/>
                    <a:gd fmla="*/ 98 h 126" name="T31"/>
                    <a:gd fmla="*/ 9 w 69" name="T32"/>
                    <a:gd fmla="*/ 90 h 126" name="T33"/>
                    <a:gd fmla="*/ 16 w 69" name="T34"/>
                    <a:gd fmla="*/ 96 h 126" name="T35"/>
                    <a:gd fmla="*/ 25 w 69" name="T36"/>
                    <a:gd fmla="*/ 100 h 126" name="T37"/>
                    <a:gd fmla="*/ 28 w 69" name="T38"/>
                    <a:gd fmla="*/ 67 h 126" name="T39"/>
                    <a:gd fmla="*/ 21 w 69" name="T40"/>
                    <a:gd fmla="*/ 62 h 126" name="T41"/>
                    <a:gd fmla="*/ 15 w 69" name="T42"/>
                    <a:gd fmla="*/ 56 h 126" name="T43"/>
                    <a:gd fmla="*/ 11 w 69" name="T44"/>
                    <a:gd fmla="*/ 47 h 126" name="T45"/>
                    <a:gd fmla="*/ 11 w 69" name="T46"/>
                    <a:gd fmla="*/ 36 h 126" name="T47"/>
                    <a:gd fmla="*/ 13 w 69" name="T48"/>
                    <a:gd fmla="*/ 26 h 126" name="T49"/>
                    <a:gd fmla="*/ 18 w 69" name="T50"/>
                    <a:gd fmla="*/ 20 h 126" name="T51"/>
                    <a:gd fmla="*/ 25 w 69" name="T52"/>
                    <a:gd fmla="*/ 16 h 126" name="T53"/>
                    <a:gd fmla="*/ 33 w 69" name="T54"/>
                    <a:gd fmla="*/ 14 h 126" name="T55"/>
                    <a:gd fmla="*/ 34 w 69" name="T56"/>
                    <a:gd fmla="*/ 0 h 126" name="T57"/>
                    <a:gd fmla="*/ 46 w 69" name="T58"/>
                    <a:gd fmla="*/ 1 h 126" name="T59"/>
                    <a:gd fmla="*/ 45 w 69" name="T60"/>
                    <a:gd fmla="*/ 14 h 126" name="T61"/>
                    <a:gd fmla="*/ 53 w 69" name="T62"/>
                    <a:gd fmla="*/ 17 h 126" name="T63"/>
                    <a:gd fmla="*/ 58 w 69" name="T64"/>
                    <a:gd fmla="*/ 19 h 126" name="T65"/>
                    <a:gd fmla="*/ 63 w 69" name="T66"/>
                    <a:gd fmla="*/ 23 h 126" name="T67"/>
                    <a:gd fmla="*/ 69 w 69" name="T68"/>
                    <a:gd fmla="*/ 28 h 126" name="T69"/>
                    <a:gd fmla="*/ 61 w 69" name="T70"/>
                    <a:gd fmla="*/ 38 h 126" name="T71"/>
                    <a:gd fmla="*/ 56 w 69" name="T72"/>
                    <a:gd fmla="*/ 34 h 126" name="T73"/>
                    <a:gd fmla="*/ 50 w 69" name="T74"/>
                    <a:gd fmla="*/ 30 h 126" name="T75"/>
                    <a:gd fmla="*/ 44 w 69" name="T76"/>
                    <a:gd fmla="*/ 27 h 126" name="T77"/>
                    <a:gd fmla="*/ 41 w 69" name="T78"/>
                    <a:gd fmla="*/ 59 h 126" name="T79"/>
                    <a:gd fmla="*/ 23 w 69" name="T80"/>
                    <a:gd fmla="*/ 37 h 126" name="T81"/>
                    <a:gd fmla="*/ 25 w 69" name="T82"/>
                    <a:gd fmla="*/ 45 h 126" name="T83"/>
                    <a:gd fmla="*/ 29 w 69" name="T84"/>
                    <a:gd fmla="*/ 51 h 126" name="T85"/>
                    <a:gd fmla="*/ 32 w 69" name="T86"/>
                    <a:gd fmla="*/ 27 h 126" name="T87"/>
                    <a:gd fmla="*/ 26 w 69" name="T88"/>
                    <a:gd fmla="*/ 31 h 126" name="T89"/>
                    <a:gd fmla="*/ 23 w 69" name="T90"/>
                    <a:gd fmla="*/ 37 h 126" name="T91"/>
                    <a:gd fmla="*/ 38 w 69" name="T92"/>
                    <a:gd fmla="*/ 101 h 126" name="T93"/>
                    <a:gd fmla="*/ 47 w 69" name="T94"/>
                    <a:gd fmla="*/ 97 h 126" name="T95"/>
                    <a:gd fmla="*/ 51 w 69" name="T96"/>
                    <a:gd fmla="*/ 89 h 126" name="T97"/>
                    <a:gd fmla="*/ 50 w 69" name="T98"/>
                    <a:gd fmla="*/ 84 h 126" name="T99"/>
                    <a:gd fmla="*/ 48 w 69" name="T100"/>
                    <a:gd fmla="*/ 80 h 126" name="T101"/>
                    <a:gd fmla="*/ 45 w 69" name="T102"/>
                    <a:gd fmla="*/ 76 h 126" name="T103"/>
                    <a:gd fmla="*/ 40 w 69" name="T104"/>
                    <a:gd fmla="*/ 73 h 126" name="T105"/>
                    <a:gd fmla="*/ 38 w 69" name="T106"/>
                    <a:gd fmla="*/ 101 h 12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5" w="69">
                      <a:moveTo>
                        <a:pt x="41" y="59"/>
                      </a:moveTo>
                      <a:cubicBezTo>
                        <a:pt x="44" y="61"/>
                        <a:pt x="47" y="62"/>
                        <a:pt x="50" y="64"/>
                      </a:cubicBezTo>
                      <a:cubicBezTo>
                        <a:pt x="53" y="66"/>
                        <a:pt x="55" y="68"/>
                        <a:pt x="57" y="70"/>
                      </a:cubicBezTo>
                      <a:cubicBezTo>
                        <a:pt x="59" y="73"/>
                        <a:pt x="61" y="75"/>
                        <a:pt x="62" y="79"/>
                      </a:cubicBezTo>
                      <a:cubicBezTo>
                        <a:pt x="63" y="82"/>
                        <a:pt x="64" y="85"/>
                        <a:pt x="63" y="90"/>
                      </a:cubicBezTo>
                      <a:cubicBezTo>
                        <a:pt x="63" y="90"/>
                        <a:pt x="63" y="90"/>
                        <a:pt x="63" y="90"/>
                      </a:cubicBezTo>
                      <a:cubicBezTo>
                        <a:pt x="63" y="94"/>
                        <a:pt x="62" y="98"/>
                        <a:pt x="61" y="100"/>
                      </a:cubicBezTo>
                      <a:cubicBezTo>
                        <a:pt x="59" y="103"/>
                        <a:pt x="57" y="106"/>
                        <a:pt x="55" y="107"/>
                      </a:cubicBezTo>
                      <a:cubicBezTo>
                        <a:pt x="52" y="109"/>
                        <a:pt x="50" y="111"/>
                        <a:pt x="47" y="112"/>
                      </a:cubicBezTo>
                      <a:cubicBezTo>
                        <a:pt x="43" y="113"/>
                        <a:pt x="40" y="113"/>
                        <a:pt x="37" y="113"/>
                      </a:cubicBezTo>
                      <a:cubicBezTo>
                        <a:pt x="36" y="126"/>
                        <a:pt x="36" y="126"/>
                        <a:pt x="36" y="126"/>
                      </a:cubicBezTo>
                      <a:cubicBezTo>
                        <a:pt x="23" y="125"/>
                        <a:pt x="23" y="125"/>
                        <a:pt x="23" y="125"/>
                      </a:cubicBezTo>
                      <a:cubicBezTo>
                        <a:pt x="24" y="112"/>
                        <a:pt x="24" y="112"/>
                        <a:pt x="24" y="112"/>
                      </a:cubicBezTo>
                      <a:cubicBezTo>
                        <a:pt x="20" y="111"/>
                        <a:pt x="16" y="110"/>
                        <a:pt x="13" y="108"/>
                      </a:cubicBezTo>
                      <a:cubicBezTo>
                        <a:pt x="10" y="106"/>
                        <a:pt x="8" y="105"/>
                        <a:pt x="6" y="103"/>
                      </a:cubicBezTo>
                      <a:cubicBezTo>
                        <a:pt x="4" y="102"/>
                        <a:pt x="2" y="100"/>
                        <a:pt x="0" y="98"/>
                      </a:cubicBezTo>
                      <a:cubicBezTo>
                        <a:pt x="9" y="90"/>
                        <a:pt x="9" y="90"/>
                        <a:pt x="9" y="90"/>
                      </a:cubicBezTo>
                      <a:cubicBezTo>
                        <a:pt x="11" y="92"/>
                        <a:pt x="13" y="94"/>
                        <a:pt x="16" y="96"/>
                      </a:cubicBezTo>
                      <a:cubicBezTo>
                        <a:pt x="18" y="97"/>
                        <a:pt x="22" y="99"/>
                        <a:pt x="25" y="100"/>
                      </a:cubicBezTo>
                      <a:cubicBezTo>
                        <a:pt x="28" y="67"/>
                        <a:pt x="28" y="67"/>
                        <a:pt x="28" y="67"/>
                      </a:cubicBezTo>
                      <a:cubicBezTo>
                        <a:pt x="26" y="65"/>
                        <a:pt x="23" y="64"/>
                        <a:pt x="21" y="62"/>
                      </a:cubicBezTo>
                      <a:cubicBezTo>
                        <a:pt x="19" y="60"/>
                        <a:pt x="17" y="58"/>
                        <a:pt x="15" y="56"/>
                      </a:cubicBezTo>
                      <a:cubicBezTo>
                        <a:pt x="14" y="53"/>
                        <a:pt x="12" y="51"/>
                        <a:pt x="11" y="47"/>
                      </a:cubicBezTo>
                      <a:cubicBezTo>
                        <a:pt x="11" y="44"/>
                        <a:pt x="10" y="40"/>
                        <a:pt x="11" y="36"/>
                      </a:cubicBezTo>
                      <a:cubicBezTo>
                        <a:pt x="11" y="32"/>
                        <a:pt x="12" y="29"/>
                        <a:pt x="13" y="26"/>
                      </a:cubicBezTo>
                      <a:cubicBezTo>
                        <a:pt x="14" y="24"/>
                        <a:pt x="16" y="22"/>
                        <a:pt x="18" y="20"/>
                      </a:cubicBezTo>
                      <a:cubicBezTo>
                        <a:pt x="20" y="18"/>
                        <a:pt x="22" y="17"/>
                        <a:pt x="25" y="16"/>
                      </a:cubicBezTo>
                      <a:cubicBezTo>
                        <a:pt x="27" y="15"/>
                        <a:pt x="30" y="14"/>
                        <a:pt x="33" y="14"/>
                      </a:cubicBezTo>
                      <a:cubicBezTo>
                        <a:pt x="34" y="0"/>
                        <a:pt x="34" y="0"/>
                        <a:pt x="34" y="0"/>
                      </a:cubicBezTo>
                      <a:cubicBezTo>
                        <a:pt x="46" y="1"/>
                        <a:pt x="46" y="1"/>
                        <a:pt x="46" y="1"/>
                      </a:cubicBezTo>
                      <a:cubicBezTo>
                        <a:pt x="45" y="14"/>
                        <a:pt x="45" y="14"/>
                        <a:pt x="45" y="14"/>
                      </a:cubicBezTo>
                      <a:cubicBezTo>
                        <a:pt x="48" y="15"/>
                        <a:pt x="50" y="16"/>
                        <a:pt x="53" y="17"/>
                      </a:cubicBezTo>
                      <a:cubicBezTo>
                        <a:pt x="55" y="18"/>
                        <a:pt x="57" y="18"/>
                        <a:pt x="58" y="19"/>
                      </a:cubicBezTo>
                      <a:cubicBezTo>
                        <a:pt x="60" y="20"/>
                        <a:pt x="62" y="22"/>
                        <a:pt x="63" y="23"/>
                      </a:cubicBezTo>
                      <a:cubicBezTo>
                        <a:pt x="69" y="28"/>
                        <a:pt x="69" y="28"/>
                        <a:pt x="69" y="28"/>
                      </a:cubicBezTo>
                      <a:cubicBezTo>
                        <a:pt x="61" y="38"/>
                        <a:pt x="61" y="38"/>
                        <a:pt x="61" y="38"/>
                      </a:cubicBezTo>
                      <a:cubicBezTo>
                        <a:pt x="56" y="34"/>
                        <a:pt x="56" y="34"/>
                        <a:pt x="56" y="34"/>
                      </a:cubicBezTo>
                      <a:cubicBezTo>
                        <a:pt x="55" y="32"/>
                        <a:pt x="53" y="31"/>
                        <a:pt x="50" y="30"/>
                      </a:cubicBezTo>
                      <a:cubicBezTo>
                        <a:pt x="48" y="29"/>
                        <a:pt x="46" y="28"/>
                        <a:pt x="44" y="27"/>
                      </a:cubicBezTo>
                      <a:lnTo>
                        <a:pt x="41" y="59"/>
                      </a:lnTo>
                      <a:close/>
                      <a:moveTo>
                        <a:pt x="23" y="37"/>
                      </a:moveTo>
                      <a:cubicBezTo>
                        <a:pt x="23" y="40"/>
                        <a:pt x="24" y="43"/>
                        <a:pt x="25" y="45"/>
                      </a:cubicBezTo>
                      <a:cubicBezTo>
                        <a:pt x="26" y="47"/>
                        <a:pt x="27" y="49"/>
                        <a:pt x="29" y="51"/>
                      </a:cubicBezTo>
                      <a:cubicBezTo>
                        <a:pt x="32" y="27"/>
                        <a:pt x="32" y="27"/>
                        <a:pt x="32" y="27"/>
                      </a:cubicBezTo>
                      <a:cubicBezTo>
                        <a:pt x="29" y="28"/>
                        <a:pt x="27" y="29"/>
                        <a:pt x="26" y="31"/>
                      </a:cubicBezTo>
                      <a:cubicBezTo>
                        <a:pt x="24" y="33"/>
                        <a:pt x="24" y="35"/>
                        <a:pt x="23" y="37"/>
                      </a:cubicBezTo>
                      <a:close/>
                      <a:moveTo>
                        <a:pt x="38" y="101"/>
                      </a:moveTo>
                      <a:cubicBezTo>
                        <a:pt x="41" y="101"/>
                        <a:pt x="45" y="99"/>
                        <a:pt x="47" y="97"/>
                      </a:cubicBezTo>
                      <a:cubicBezTo>
                        <a:pt x="49" y="95"/>
                        <a:pt x="50" y="93"/>
                        <a:pt x="51" y="89"/>
                      </a:cubicBezTo>
                      <a:cubicBezTo>
                        <a:pt x="51" y="87"/>
                        <a:pt x="51" y="86"/>
                        <a:pt x="50" y="84"/>
                      </a:cubicBezTo>
                      <a:cubicBezTo>
                        <a:pt x="50" y="83"/>
                        <a:pt x="49" y="81"/>
                        <a:pt x="48" y="80"/>
                      </a:cubicBezTo>
                      <a:cubicBezTo>
                        <a:pt x="47" y="79"/>
                        <a:pt x="46" y="77"/>
                        <a:pt x="45" y="76"/>
                      </a:cubicBezTo>
                      <a:cubicBezTo>
                        <a:pt x="43" y="75"/>
                        <a:pt x="42" y="74"/>
                        <a:pt x="40" y="73"/>
                      </a:cubicBezTo>
                      <a:lnTo>
                        <a:pt x="38"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20"/>
                <p:cNvSpPr>
                  <a:spLocks noEditPoints="1"/>
                </p:cNvSpPr>
                <p:nvPr/>
              </p:nvSpPr>
              <p:spPr bwMode="auto">
                <a:xfrm>
                  <a:off x="5572125" y="914400"/>
                  <a:ext cx="314325" cy="593725"/>
                </a:xfrm>
                <a:custGeom>
                  <a:gdLst>
                    <a:gd fmla="*/ 35 w 64" name="T0"/>
                    <a:gd fmla="*/ 55 h 121" name="T1"/>
                    <a:gd fmla="*/ 44 w 64" name="T2"/>
                    <a:gd fmla="*/ 58 h 121" name="T3"/>
                    <a:gd fmla="*/ 52 w 64" name="T4"/>
                    <a:gd fmla="*/ 61 h 121" name="T5"/>
                    <a:gd fmla="*/ 59 w 64" name="T6"/>
                    <a:gd fmla="*/ 68 h 121" name="T7"/>
                    <a:gd fmla="*/ 63 w 64" name="T8"/>
                    <a:gd fmla="*/ 78 h 121" name="T9"/>
                    <a:gd fmla="*/ 63 w 64" name="T10"/>
                    <a:gd fmla="*/ 79 h 121" name="T11"/>
                    <a:gd fmla="*/ 63 w 64" name="T12"/>
                    <a:gd fmla="*/ 89 h 121" name="T13"/>
                    <a:gd fmla="*/ 60 w 64" name="T14"/>
                    <a:gd fmla="*/ 97 h 121" name="T15"/>
                    <a:gd fmla="*/ 53 w 64" name="T16"/>
                    <a:gd fmla="*/ 103 h 121" name="T17"/>
                    <a:gd fmla="*/ 44 w 64" name="T18"/>
                    <a:gd fmla="*/ 107 h 121" name="T19"/>
                    <a:gd fmla="*/ 47 w 64" name="T20"/>
                    <a:gd fmla="*/ 119 h 121" name="T21"/>
                    <a:gd fmla="*/ 35 w 64" name="T22"/>
                    <a:gd fmla="*/ 121 h 121" name="T23"/>
                    <a:gd fmla="*/ 32 w 64" name="T24"/>
                    <a:gd fmla="*/ 109 h 121" name="T25"/>
                    <a:gd fmla="*/ 21 w 64" name="T26"/>
                    <a:gd fmla="*/ 108 h 121" name="T27"/>
                    <a:gd fmla="*/ 13 w 64" name="T28"/>
                    <a:gd fmla="*/ 106 h 121" name="T29"/>
                    <a:gd fmla="*/ 7 w 64" name="T30"/>
                    <a:gd fmla="*/ 102 h 121" name="T31"/>
                    <a:gd fmla="*/ 13 w 64" name="T32"/>
                    <a:gd fmla="*/ 93 h 121" name="T33"/>
                    <a:gd fmla="*/ 20 w 64" name="T34"/>
                    <a:gd fmla="*/ 96 h 121" name="T35"/>
                    <a:gd fmla="*/ 30 w 64" name="T36"/>
                    <a:gd fmla="*/ 97 h 121" name="T37"/>
                    <a:gd fmla="*/ 24 w 64" name="T38"/>
                    <a:gd fmla="*/ 66 h 121" name="T39"/>
                    <a:gd fmla="*/ 17 w 64" name="T40"/>
                    <a:gd fmla="*/ 63 h 121" name="T41"/>
                    <a:gd fmla="*/ 9 w 64" name="T42"/>
                    <a:gd fmla="*/ 59 h 121" name="T43"/>
                    <a:gd fmla="*/ 4 w 64" name="T44"/>
                    <a:gd fmla="*/ 52 h 121" name="T45"/>
                    <a:gd fmla="*/ 0 w 64" name="T46"/>
                    <a:gd fmla="*/ 42 h 121" name="T47"/>
                    <a:gd fmla="*/ 0 w 64" name="T48"/>
                    <a:gd fmla="*/ 32 h 121" name="T49"/>
                    <a:gd fmla="*/ 3 w 64" name="T50"/>
                    <a:gd fmla="*/ 25 h 121" name="T51"/>
                    <a:gd fmla="*/ 8 w 64" name="T52"/>
                    <a:gd fmla="*/ 19 h 121" name="T53"/>
                    <a:gd fmla="*/ 15 w 64" name="T54"/>
                    <a:gd fmla="*/ 15 h 121" name="T55"/>
                    <a:gd fmla="*/ 13 w 64" name="T56"/>
                    <a:gd fmla="*/ 2 h 121" name="T57"/>
                    <a:gd fmla="*/ 24 w 64" name="T58"/>
                    <a:gd fmla="*/ 0 h 121" name="T59"/>
                    <a:gd fmla="*/ 27 w 64" name="T60"/>
                    <a:gd fmla="*/ 13 h 121" name="T61"/>
                    <a:gd fmla="*/ 34 w 64" name="T62"/>
                    <a:gd fmla="*/ 13 h 121" name="T63"/>
                    <a:gd fmla="*/ 40 w 64" name="T64"/>
                    <a:gd fmla="*/ 14 h 121" name="T65"/>
                    <a:gd fmla="*/ 45 w 64" name="T66"/>
                    <a:gd fmla="*/ 16 h 121" name="T67"/>
                    <a:gd fmla="*/ 52 w 64" name="T68"/>
                    <a:gd fmla="*/ 19 h 121" name="T69"/>
                    <a:gd fmla="*/ 47 w 64" name="T70"/>
                    <a:gd fmla="*/ 30 h 121" name="T71"/>
                    <a:gd fmla="*/ 42 w 64" name="T72"/>
                    <a:gd fmla="*/ 28 h 121" name="T73"/>
                    <a:gd fmla="*/ 36 w 64" name="T74"/>
                    <a:gd fmla="*/ 26 h 121" name="T75"/>
                    <a:gd fmla="*/ 29 w 64" name="T76"/>
                    <a:gd fmla="*/ 25 h 121" name="T77"/>
                    <a:gd fmla="*/ 35 w 64" name="T78"/>
                    <a:gd fmla="*/ 55 h 121" name="T79"/>
                    <a:gd fmla="*/ 12 w 64" name="T80"/>
                    <a:gd fmla="*/ 39 h 121" name="T81"/>
                    <a:gd fmla="*/ 16 w 64" name="T82"/>
                    <a:gd fmla="*/ 46 h 121" name="T83"/>
                    <a:gd fmla="*/ 22 w 64" name="T84"/>
                    <a:gd fmla="*/ 51 h 121" name="T85"/>
                    <a:gd fmla="*/ 17 w 64" name="T86"/>
                    <a:gd fmla="*/ 28 h 121" name="T87"/>
                    <a:gd fmla="*/ 13 w 64" name="T88"/>
                    <a:gd fmla="*/ 33 h 121" name="T89"/>
                    <a:gd fmla="*/ 12 w 64" name="T90"/>
                    <a:gd fmla="*/ 39 h 121" name="T91"/>
                    <a:gd fmla="*/ 42 w 64" name="T92"/>
                    <a:gd fmla="*/ 95 h 121" name="T93"/>
                    <a:gd fmla="*/ 50 w 64" name="T94"/>
                    <a:gd fmla="*/ 89 h 121" name="T95"/>
                    <a:gd fmla="*/ 51 w 64" name="T96"/>
                    <a:gd fmla="*/ 81 h 121" name="T97"/>
                    <a:gd fmla="*/ 49 w 64" name="T98"/>
                    <a:gd fmla="*/ 76 h 121" name="T99"/>
                    <a:gd fmla="*/ 46 w 64" name="T100"/>
                    <a:gd fmla="*/ 73 h 121" name="T101"/>
                    <a:gd fmla="*/ 42 w 64" name="T102"/>
                    <a:gd fmla="*/ 70 h 121" name="T103"/>
                    <a:gd fmla="*/ 37 w 64" name="T104"/>
                    <a:gd fmla="*/ 69 h 121" name="T105"/>
                    <a:gd fmla="*/ 42 w 64" name="T106"/>
                    <a:gd fmla="*/ 95 h 12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20" w="64">
                      <a:moveTo>
                        <a:pt x="35" y="55"/>
                      </a:moveTo>
                      <a:cubicBezTo>
                        <a:pt x="38" y="56"/>
                        <a:pt x="41" y="57"/>
                        <a:pt x="44" y="58"/>
                      </a:cubicBezTo>
                      <a:cubicBezTo>
                        <a:pt x="47" y="59"/>
                        <a:pt x="50" y="60"/>
                        <a:pt x="52" y="61"/>
                      </a:cubicBezTo>
                      <a:cubicBezTo>
                        <a:pt x="55" y="63"/>
                        <a:pt x="57" y="65"/>
                        <a:pt x="59" y="68"/>
                      </a:cubicBezTo>
                      <a:cubicBezTo>
                        <a:pt x="61" y="70"/>
                        <a:pt x="62" y="74"/>
                        <a:pt x="63" y="78"/>
                      </a:cubicBezTo>
                      <a:cubicBezTo>
                        <a:pt x="63" y="79"/>
                        <a:pt x="63" y="79"/>
                        <a:pt x="63" y="79"/>
                      </a:cubicBezTo>
                      <a:cubicBezTo>
                        <a:pt x="64" y="82"/>
                        <a:pt x="64" y="86"/>
                        <a:pt x="63" y="89"/>
                      </a:cubicBezTo>
                      <a:cubicBezTo>
                        <a:pt x="63" y="92"/>
                        <a:pt x="61" y="94"/>
                        <a:pt x="60" y="97"/>
                      </a:cubicBezTo>
                      <a:cubicBezTo>
                        <a:pt x="58" y="99"/>
                        <a:pt x="56" y="101"/>
                        <a:pt x="53" y="103"/>
                      </a:cubicBezTo>
                      <a:cubicBezTo>
                        <a:pt x="50" y="104"/>
                        <a:pt x="47" y="106"/>
                        <a:pt x="44" y="107"/>
                      </a:cubicBezTo>
                      <a:cubicBezTo>
                        <a:pt x="47" y="119"/>
                        <a:pt x="47" y="119"/>
                        <a:pt x="47" y="119"/>
                      </a:cubicBezTo>
                      <a:cubicBezTo>
                        <a:pt x="35" y="121"/>
                        <a:pt x="35" y="121"/>
                        <a:pt x="35" y="121"/>
                      </a:cubicBezTo>
                      <a:cubicBezTo>
                        <a:pt x="32" y="109"/>
                        <a:pt x="32" y="109"/>
                        <a:pt x="32" y="109"/>
                      </a:cubicBezTo>
                      <a:cubicBezTo>
                        <a:pt x="28" y="109"/>
                        <a:pt x="24" y="109"/>
                        <a:pt x="21" y="108"/>
                      </a:cubicBezTo>
                      <a:cubicBezTo>
                        <a:pt x="18" y="107"/>
                        <a:pt x="15" y="106"/>
                        <a:pt x="13" y="106"/>
                      </a:cubicBezTo>
                      <a:cubicBezTo>
                        <a:pt x="11" y="104"/>
                        <a:pt x="8" y="103"/>
                        <a:pt x="7" y="102"/>
                      </a:cubicBezTo>
                      <a:cubicBezTo>
                        <a:pt x="13" y="93"/>
                        <a:pt x="13" y="93"/>
                        <a:pt x="13" y="93"/>
                      </a:cubicBezTo>
                      <a:cubicBezTo>
                        <a:pt x="15" y="94"/>
                        <a:pt x="17" y="95"/>
                        <a:pt x="20" y="96"/>
                      </a:cubicBezTo>
                      <a:cubicBezTo>
                        <a:pt x="23" y="97"/>
                        <a:pt x="27" y="97"/>
                        <a:pt x="30" y="97"/>
                      </a:cubicBezTo>
                      <a:cubicBezTo>
                        <a:pt x="24" y="66"/>
                        <a:pt x="24" y="66"/>
                        <a:pt x="24" y="66"/>
                      </a:cubicBezTo>
                      <a:cubicBezTo>
                        <a:pt x="22" y="65"/>
                        <a:pt x="19" y="64"/>
                        <a:pt x="17" y="63"/>
                      </a:cubicBezTo>
                      <a:cubicBezTo>
                        <a:pt x="14" y="62"/>
                        <a:pt x="12" y="61"/>
                        <a:pt x="9" y="59"/>
                      </a:cubicBezTo>
                      <a:cubicBezTo>
                        <a:pt x="7" y="57"/>
                        <a:pt x="5" y="55"/>
                        <a:pt x="4" y="52"/>
                      </a:cubicBezTo>
                      <a:cubicBezTo>
                        <a:pt x="2" y="49"/>
                        <a:pt x="1" y="46"/>
                        <a:pt x="0" y="42"/>
                      </a:cubicBezTo>
                      <a:cubicBezTo>
                        <a:pt x="0" y="38"/>
                        <a:pt x="0" y="35"/>
                        <a:pt x="0" y="32"/>
                      </a:cubicBezTo>
                      <a:cubicBezTo>
                        <a:pt x="1" y="29"/>
                        <a:pt x="2" y="27"/>
                        <a:pt x="3" y="25"/>
                      </a:cubicBezTo>
                      <a:cubicBezTo>
                        <a:pt x="4" y="22"/>
                        <a:pt x="6" y="21"/>
                        <a:pt x="8" y="19"/>
                      </a:cubicBezTo>
                      <a:cubicBezTo>
                        <a:pt x="10" y="17"/>
                        <a:pt x="13" y="16"/>
                        <a:pt x="15" y="15"/>
                      </a:cubicBezTo>
                      <a:cubicBezTo>
                        <a:pt x="13" y="2"/>
                        <a:pt x="13" y="2"/>
                        <a:pt x="13" y="2"/>
                      </a:cubicBezTo>
                      <a:cubicBezTo>
                        <a:pt x="24" y="0"/>
                        <a:pt x="24" y="0"/>
                        <a:pt x="24" y="0"/>
                      </a:cubicBezTo>
                      <a:cubicBezTo>
                        <a:pt x="27" y="13"/>
                        <a:pt x="27" y="13"/>
                        <a:pt x="27" y="13"/>
                      </a:cubicBezTo>
                      <a:cubicBezTo>
                        <a:pt x="29" y="12"/>
                        <a:pt x="32" y="12"/>
                        <a:pt x="34" y="13"/>
                      </a:cubicBezTo>
                      <a:cubicBezTo>
                        <a:pt x="36" y="13"/>
                        <a:pt x="38" y="14"/>
                        <a:pt x="40" y="14"/>
                      </a:cubicBezTo>
                      <a:cubicBezTo>
                        <a:pt x="42" y="15"/>
                        <a:pt x="44" y="15"/>
                        <a:pt x="45" y="16"/>
                      </a:cubicBezTo>
                      <a:cubicBezTo>
                        <a:pt x="52" y="19"/>
                        <a:pt x="52" y="19"/>
                        <a:pt x="52" y="19"/>
                      </a:cubicBezTo>
                      <a:cubicBezTo>
                        <a:pt x="47" y="30"/>
                        <a:pt x="47" y="30"/>
                        <a:pt x="47" y="30"/>
                      </a:cubicBezTo>
                      <a:cubicBezTo>
                        <a:pt x="42" y="28"/>
                        <a:pt x="42" y="28"/>
                        <a:pt x="42" y="28"/>
                      </a:cubicBezTo>
                      <a:cubicBezTo>
                        <a:pt x="40" y="27"/>
                        <a:pt x="38" y="26"/>
                        <a:pt x="36" y="26"/>
                      </a:cubicBezTo>
                      <a:cubicBezTo>
                        <a:pt x="33" y="25"/>
                        <a:pt x="31" y="25"/>
                        <a:pt x="29" y="25"/>
                      </a:cubicBezTo>
                      <a:lnTo>
                        <a:pt x="35" y="55"/>
                      </a:lnTo>
                      <a:close/>
                      <a:moveTo>
                        <a:pt x="12" y="39"/>
                      </a:moveTo>
                      <a:cubicBezTo>
                        <a:pt x="13" y="42"/>
                        <a:pt x="14" y="45"/>
                        <a:pt x="16" y="46"/>
                      </a:cubicBezTo>
                      <a:cubicBezTo>
                        <a:pt x="17" y="48"/>
                        <a:pt x="19" y="50"/>
                        <a:pt x="22" y="51"/>
                      </a:cubicBezTo>
                      <a:cubicBezTo>
                        <a:pt x="17" y="28"/>
                        <a:pt x="17" y="28"/>
                        <a:pt x="17" y="28"/>
                      </a:cubicBezTo>
                      <a:cubicBezTo>
                        <a:pt x="15" y="29"/>
                        <a:pt x="14" y="31"/>
                        <a:pt x="13" y="33"/>
                      </a:cubicBezTo>
                      <a:cubicBezTo>
                        <a:pt x="12" y="35"/>
                        <a:pt x="12" y="37"/>
                        <a:pt x="12" y="39"/>
                      </a:cubicBezTo>
                      <a:close/>
                      <a:moveTo>
                        <a:pt x="42" y="95"/>
                      </a:moveTo>
                      <a:cubicBezTo>
                        <a:pt x="46" y="94"/>
                        <a:pt x="48" y="92"/>
                        <a:pt x="50" y="89"/>
                      </a:cubicBezTo>
                      <a:cubicBezTo>
                        <a:pt x="51" y="87"/>
                        <a:pt x="52" y="84"/>
                        <a:pt x="51" y="81"/>
                      </a:cubicBezTo>
                      <a:cubicBezTo>
                        <a:pt x="51" y="79"/>
                        <a:pt x="50" y="77"/>
                        <a:pt x="49" y="76"/>
                      </a:cubicBezTo>
                      <a:cubicBezTo>
                        <a:pt x="49" y="75"/>
                        <a:pt x="47" y="74"/>
                        <a:pt x="46" y="73"/>
                      </a:cubicBezTo>
                      <a:cubicBezTo>
                        <a:pt x="45" y="72"/>
                        <a:pt x="44" y="71"/>
                        <a:pt x="42" y="70"/>
                      </a:cubicBezTo>
                      <a:cubicBezTo>
                        <a:pt x="41" y="70"/>
                        <a:pt x="39" y="69"/>
                        <a:pt x="37" y="69"/>
                      </a:cubicBezTo>
                      <a:lnTo>
                        <a:pt x="42" y="9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22"/>
                <p:cNvSpPr>
                  <a:spLocks noEditPoints="1"/>
                </p:cNvSpPr>
                <p:nvPr/>
              </p:nvSpPr>
              <p:spPr bwMode="auto">
                <a:xfrm>
                  <a:off x="8426450" y="679450"/>
                  <a:ext cx="333375" cy="533400"/>
                </a:xfrm>
                <a:custGeom>
                  <a:gdLst>
                    <a:gd fmla="*/ 36 w 68" name="T0"/>
                    <a:gd fmla="*/ 48 h 109" name="T1"/>
                    <a:gd fmla="*/ 45 w 68" name="T2"/>
                    <a:gd fmla="*/ 49 h 109" name="T3"/>
                    <a:gd fmla="*/ 53 w 68" name="T4"/>
                    <a:gd fmla="*/ 51 h 109" name="T5"/>
                    <a:gd fmla="*/ 60 w 68" name="T6"/>
                    <a:gd fmla="*/ 56 h 109" name="T7"/>
                    <a:gd fmla="*/ 66 w 68" name="T8"/>
                    <a:gd fmla="*/ 64 h 109" name="T9"/>
                    <a:gd fmla="*/ 66 w 68" name="T10"/>
                    <a:gd fmla="*/ 65 h 109" name="T11"/>
                    <a:gd fmla="*/ 68 w 68" name="T12"/>
                    <a:gd fmla="*/ 74 h 109" name="T13"/>
                    <a:gd fmla="*/ 66 w 68" name="T14"/>
                    <a:gd fmla="*/ 82 h 109" name="T15"/>
                    <a:gd fmla="*/ 61 w 68" name="T16"/>
                    <a:gd fmla="*/ 89 h 109" name="T17"/>
                    <a:gd fmla="*/ 53 w 68" name="T18"/>
                    <a:gd fmla="*/ 94 h 109" name="T19"/>
                    <a:gd fmla="*/ 57 w 68" name="T20"/>
                    <a:gd fmla="*/ 105 h 109" name="T21"/>
                    <a:gd fmla="*/ 47 w 68" name="T22"/>
                    <a:gd fmla="*/ 109 h 109" name="T23"/>
                    <a:gd fmla="*/ 43 w 68" name="T24"/>
                    <a:gd fmla="*/ 98 h 109" name="T25"/>
                    <a:gd fmla="*/ 32 w 68" name="T26"/>
                    <a:gd fmla="*/ 99 h 109" name="T27"/>
                    <a:gd fmla="*/ 25 w 68" name="T28"/>
                    <a:gd fmla="*/ 98 h 109" name="T29"/>
                    <a:gd fmla="*/ 18 w 68" name="T30"/>
                    <a:gd fmla="*/ 96 h 109" name="T31"/>
                    <a:gd fmla="*/ 22 w 68" name="T32"/>
                    <a:gd fmla="*/ 86 h 109" name="T33"/>
                    <a:gd fmla="*/ 29 w 68" name="T34"/>
                    <a:gd fmla="*/ 88 h 109" name="T35"/>
                    <a:gd fmla="*/ 39 w 68" name="T36"/>
                    <a:gd fmla="*/ 87 h 109" name="T37"/>
                    <a:gd fmla="*/ 28 w 68" name="T38"/>
                    <a:gd fmla="*/ 60 h 109" name="T39"/>
                    <a:gd fmla="*/ 21 w 68" name="T40"/>
                    <a:gd fmla="*/ 59 h 109" name="T41"/>
                    <a:gd fmla="*/ 14 w 68" name="T42"/>
                    <a:gd fmla="*/ 56 h 109" name="T43"/>
                    <a:gd fmla="*/ 7 w 68" name="T44"/>
                    <a:gd fmla="*/ 51 h 109" name="T45"/>
                    <a:gd fmla="*/ 2 w 68" name="T46"/>
                    <a:gd fmla="*/ 42 h 109" name="T47"/>
                    <a:gd fmla="*/ 0 w 68" name="T48"/>
                    <a:gd fmla="*/ 33 h 109" name="T49"/>
                    <a:gd fmla="*/ 2 w 68" name="T50"/>
                    <a:gd fmla="*/ 26 h 109" name="T51"/>
                    <a:gd fmla="*/ 6 w 68" name="T52"/>
                    <a:gd fmla="*/ 20 h 109" name="T53"/>
                    <a:gd fmla="*/ 11 w 68" name="T54"/>
                    <a:gd fmla="*/ 15 h 109" name="T55"/>
                    <a:gd fmla="*/ 7 w 68" name="T56"/>
                    <a:gd fmla="*/ 4 h 109" name="T57"/>
                    <a:gd fmla="*/ 17 w 68" name="T58"/>
                    <a:gd fmla="*/ 0 h 109" name="T59"/>
                    <a:gd fmla="*/ 22 w 68" name="T60"/>
                    <a:gd fmla="*/ 11 h 109" name="T61"/>
                    <a:gd fmla="*/ 28 w 68" name="T62"/>
                    <a:gd fmla="*/ 10 h 109" name="T63"/>
                    <a:gd fmla="*/ 34 w 68" name="T64"/>
                    <a:gd fmla="*/ 10 h 109" name="T65"/>
                    <a:gd fmla="*/ 39 w 68" name="T66"/>
                    <a:gd fmla="*/ 11 h 109" name="T67"/>
                    <a:gd fmla="*/ 46 w 68" name="T68"/>
                    <a:gd fmla="*/ 12 h 109" name="T69"/>
                    <a:gd fmla="*/ 43 w 68" name="T70"/>
                    <a:gd fmla="*/ 23 h 109" name="T71"/>
                    <a:gd fmla="*/ 38 w 68" name="T72"/>
                    <a:gd fmla="*/ 22 h 109" name="T73"/>
                    <a:gd fmla="*/ 32 w 68" name="T74"/>
                    <a:gd fmla="*/ 21 h 109" name="T75"/>
                    <a:gd fmla="*/ 26 w 68" name="T76"/>
                    <a:gd fmla="*/ 22 h 109" name="T77"/>
                    <a:gd fmla="*/ 36 w 68" name="T78"/>
                    <a:gd fmla="*/ 48 h 109" name="T79"/>
                    <a:gd fmla="*/ 13 w 68" name="T80"/>
                    <a:gd fmla="*/ 38 h 109" name="T81"/>
                    <a:gd fmla="*/ 17 w 68" name="T82"/>
                    <a:gd fmla="*/ 44 h 109" name="T83"/>
                    <a:gd fmla="*/ 23 w 68" name="T84"/>
                    <a:gd fmla="*/ 47 h 109" name="T85"/>
                    <a:gd fmla="*/ 15 w 68" name="T86"/>
                    <a:gd fmla="*/ 26 h 109" name="T87"/>
                    <a:gd fmla="*/ 12 w 68" name="T88"/>
                    <a:gd fmla="*/ 32 h 109" name="T89"/>
                    <a:gd fmla="*/ 13 w 68" name="T90"/>
                    <a:gd fmla="*/ 38 h 109" name="T91"/>
                    <a:gd fmla="*/ 49 w 68" name="T92"/>
                    <a:gd fmla="*/ 84 h 109" name="T93"/>
                    <a:gd fmla="*/ 55 w 68" name="T94"/>
                    <a:gd fmla="*/ 77 h 109" name="T95"/>
                    <a:gd fmla="*/ 55 w 68" name="T96"/>
                    <a:gd fmla="*/ 69 h 109" name="T97"/>
                    <a:gd fmla="*/ 53 w 68" name="T98"/>
                    <a:gd fmla="*/ 65 h 109" name="T99"/>
                    <a:gd fmla="*/ 49 w 68" name="T100"/>
                    <a:gd fmla="*/ 62 h 109" name="T101"/>
                    <a:gd fmla="*/ 45 w 68" name="T102"/>
                    <a:gd fmla="*/ 61 h 109" name="T103"/>
                    <a:gd fmla="*/ 40 w 68" name="T104"/>
                    <a:gd fmla="*/ 60 h 109" name="T105"/>
                    <a:gd fmla="*/ 49 w 68" name="T106"/>
                    <a:gd fmla="*/ 84 h 10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09" w="68">
                      <a:moveTo>
                        <a:pt x="36" y="48"/>
                      </a:moveTo>
                      <a:cubicBezTo>
                        <a:pt x="39" y="48"/>
                        <a:pt x="42" y="49"/>
                        <a:pt x="45" y="49"/>
                      </a:cubicBezTo>
                      <a:cubicBezTo>
                        <a:pt x="48" y="49"/>
                        <a:pt x="50" y="50"/>
                        <a:pt x="53" y="51"/>
                      </a:cubicBezTo>
                      <a:cubicBezTo>
                        <a:pt x="56" y="52"/>
                        <a:pt x="58" y="54"/>
                        <a:pt x="60" y="56"/>
                      </a:cubicBezTo>
                      <a:cubicBezTo>
                        <a:pt x="63" y="58"/>
                        <a:pt x="64" y="61"/>
                        <a:pt x="66" y="64"/>
                      </a:cubicBezTo>
                      <a:cubicBezTo>
                        <a:pt x="66" y="65"/>
                        <a:pt x="66" y="65"/>
                        <a:pt x="66" y="65"/>
                      </a:cubicBezTo>
                      <a:cubicBezTo>
                        <a:pt x="67" y="68"/>
                        <a:pt x="68" y="71"/>
                        <a:pt x="68" y="74"/>
                      </a:cubicBezTo>
                      <a:cubicBezTo>
                        <a:pt x="67" y="77"/>
                        <a:pt x="67" y="80"/>
                        <a:pt x="66" y="82"/>
                      </a:cubicBezTo>
                      <a:cubicBezTo>
                        <a:pt x="64" y="85"/>
                        <a:pt x="63" y="87"/>
                        <a:pt x="61" y="89"/>
                      </a:cubicBezTo>
                      <a:cubicBezTo>
                        <a:pt x="58" y="91"/>
                        <a:pt x="56" y="92"/>
                        <a:pt x="53" y="94"/>
                      </a:cubicBezTo>
                      <a:cubicBezTo>
                        <a:pt x="57" y="105"/>
                        <a:pt x="57" y="105"/>
                        <a:pt x="57" y="105"/>
                      </a:cubicBezTo>
                      <a:cubicBezTo>
                        <a:pt x="47" y="109"/>
                        <a:pt x="47" y="109"/>
                        <a:pt x="47" y="109"/>
                      </a:cubicBezTo>
                      <a:cubicBezTo>
                        <a:pt x="43" y="98"/>
                        <a:pt x="43" y="98"/>
                        <a:pt x="43" y="98"/>
                      </a:cubicBezTo>
                      <a:cubicBezTo>
                        <a:pt x="39" y="98"/>
                        <a:pt x="35" y="99"/>
                        <a:pt x="32" y="99"/>
                      </a:cubicBezTo>
                      <a:cubicBezTo>
                        <a:pt x="29" y="99"/>
                        <a:pt x="27" y="98"/>
                        <a:pt x="25" y="98"/>
                      </a:cubicBezTo>
                      <a:cubicBezTo>
                        <a:pt x="22" y="97"/>
                        <a:pt x="20" y="97"/>
                        <a:pt x="18" y="96"/>
                      </a:cubicBezTo>
                      <a:cubicBezTo>
                        <a:pt x="22" y="86"/>
                        <a:pt x="22" y="86"/>
                        <a:pt x="22" y="86"/>
                      </a:cubicBezTo>
                      <a:cubicBezTo>
                        <a:pt x="24" y="87"/>
                        <a:pt x="27" y="87"/>
                        <a:pt x="29" y="88"/>
                      </a:cubicBezTo>
                      <a:cubicBezTo>
                        <a:pt x="32" y="88"/>
                        <a:pt x="36" y="88"/>
                        <a:pt x="39" y="87"/>
                      </a:cubicBezTo>
                      <a:cubicBezTo>
                        <a:pt x="28" y="60"/>
                        <a:pt x="28" y="60"/>
                        <a:pt x="28" y="60"/>
                      </a:cubicBezTo>
                      <a:cubicBezTo>
                        <a:pt x="26" y="60"/>
                        <a:pt x="23" y="59"/>
                        <a:pt x="21" y="59"/>
                      </a:cubicBezTo>
                      <a:cubicBezTo>
                        <a:pt x="18" y="58"/>
                        <a:pt x="16" y="57"/>
                        <a:pt x="14" y="56"/>
                      </a:cubicBezTo>
                      <a:cubicBezTo>
                        <a:pt x="11" y="55"/>
                        <a:pt x="9" y="53"/>
                        <a:pt x="7" y="51"/>
                      </a:cubicBezTo>
                      <a:cubicBezTo>
                        <a:pt x="5" y="48"/>
                        <a:pt x="4" y="45"/>
                        <a:pt x="2" y="42"/>
                      </a:cubicBezTo>
                      <a:cubicBezTo>
                        <a:pt x="1" y="39"/>
                        <a:pt x="0" y="36"/>
                        <a:pt x="0" y="33"/>
                      </a:cubicBezTo>
                      <a:cubicBezTo>
                        <a:pt x="0" y="30"/>
                        <a:pt x="1" y="28"/>
                        <a:pt x="2" y="26"/>
                      </a:cubicBezTo>
                      <a:cubicBezTo>
                        <a:pt x="3" y="24"/>
                        <a:pt x="4" y="22"/>
                        <a:pt x="6" y="20"/>
                      </a:cubicBezTo>
                      <a:cubicBezTo>
                        <a:pt x="7" y="18"/>
                        <a:pt x="9" y="16"/>
                        <a:pt x="11" y="15"/>
                      </a:cubicBezTo>
                      <a:cubicBezTo>
                        <a:pt x="7" y="4"/>
                        <a:pt x="7" y="4"/>
                        <a:pt x="7" y="4"/>
                      </a:cubicBezTo>
                      <a:cubicBezTo>
                        <a:pt x="17" y="0"/>
                        <a:pt x="17" y="0"/>
                        <a:pt x="17" y="0"/>
                      </a:cubicBezTo>
                      <a:cubicBezTo>
                        <a:pt x="22" y="11"/>
                        <a:pt x="22" y="11"/>
                        <a:pt x="22" y="11"/>
                      </a:cubicBezTo>
                      <a:cubicBezTo>
                        <a:pt x="24" y="10"/>
                        <a:pt x="26" y="10"/>
                        <a:pt x="28" y="10"/>
                      </a:cubicBezTo>
                      <a:cubicBezTo>
                        <a:pt x="30" y="10"/>
                        <a:pt x="32" y="10"/>
                        <a:pt x="34" y="10"/>
                      </a:cubicBezTo>
                      <a:cubicBezTo>
                        <a:pt x="36" y="10"/>
                        <a:pt x="38" y="10"/>
                        <a:pt x="39" y="11"/>
                      </a:cubicBezTo>
                      <a:cubicBezTo>
                        <a:pt x="46" y="12"/>
                        <a:pt x="46" y="12"/>
                        <a:pt x="46" y="12"/>
                      </a:cubicBezTo>
                      <a:cubicBezTo>
                        <a:pt x="43" y="23"/>
                        <a:pt x="43" y="23"/>
                        <a:pt x="43" y="23"/>
                      </a:cubicBezTo>
                      <a:cubicBezTo>
                        <a:pt x="38" y="22"/>
                        <a:pt x="38" y="22"/>
                        <a:pt x="38" y="22"/>
                      </a:cubicBezTo>
                      <a:cubicBezTo>
                        <a:pt x="36" y="22"/>
                        <a:pt x="34" y="21"/>
                        <a:pt x="32" y="21"/>
                      </a:cubicBezTo>
                      <a:cubicBezTo>
                        <a:pt x="30" y="21"/>
                        <a:pt x="28" y="21"/>
                        <a:pt x="26" y="22"/>
                      </a:cubicBezTo>
                      <a:lnTo>
                        <a:pt x="36" y="48"/>
                      </a:lnTo>
                      <a:close/>
                      <a:moveTo>
                        <a:pt x="13" y="38"/>
                      </a:moveTo>
                      <a:cubicBezTo>
                        <a:pt x="14" y="40"/>
                        <a:pt x="15" y="42"/>
                        <a:pt x="17" y="44"/>
                      </a:cubicBezTo>
                      <a:cubicBezTo>
                        <a:pt x="19" y="45"/>
                        <a:pt x="21" y="46"/>
                        <a:pt x="23" y="47"/>
                      </a:cubicBezTo>
                      <a:cubicBezTo>
                        <a:pt x="15" y="26"/>
                        <a:pt x="15" y="26"/>
                        <a:pt x="15" y="26"/>
                      </a:cubicBezTo>
                      <a:cubicBezTo>
                        <a:pt x="14" y="28"/>
                        <a:pt x="13" y="30"/>
                        <a:pt x="12" y="32"/>
                      </a:cubicBezTo>
                      <a:cubicBezTo>
                        <a:pt x="12" y="34"/>
                        <a:pt x="12" y="36"/>
                        <a:pt x="13" y="38"/>
                      </a:cubicBezTo>
                      <a:close/>
                      <a:moveTo>
                        <a:pt x="49" y="84"/>
                      </a:moveTo>
                      <a:cubicBezTo>
                        <a:pt x="52" y="82"/>
                        <a:pt x="54" y="80"/>
                        <a:pt x="55" y="77"/>
                      </a:cubicBezTo>
                      <a:cubicBezTo>
                        <a:pt x="56" y="74"/>
                        <a:pt x="56" y="72"/>
                        <a:pt x="55" y="69"/>
                      </a:cubicBezTo>
                      <a:cubicBezTo>
                        <a:pt x="55" y="67"/>
                        <a:pt x="54" y="66"/>
                        <a:pt x="53" y="65"/>
                      </a:cubicBezTo>
                      <a:cubicBezTo>
                        <a:pt x="52" y="64"/>
                        <a:pt x="51" y="63"/>
                        <a:pt x="49" y="62"/>
                      </a:cubicBezTo>
                      <a:cubicBezTo>
                        <a:pt x="48" y="62"/>
                        <a:pt x="47" y="61"/>
                        <a:pt x="45" y="61"/>
                      </a:cubicBezTo>
                      <a:cubicBezTo>
                        <a:pt x="44" y="61"/>
                        <a:pt x="42" y="61"/>
                        <a:pt x="40" y="60"/>
                      </a:cubicBezTo>
                      <a:lnTo>
                        <a:pt x="49" y="8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24"/>
                <p:cNvSpPr>
                  <a:spLocks noEditPoints="1"/>
                </p:cNvSpPr>
                <p:nvPr/>
              </p:nvSpPr>
              <p:spPr bwMode="auto">
                <a:xfrm>
                  <a:off x="5572125" y="2463800"/>
                  <a:ext cx="206375" cy="415925"/>
                </a:xfrm>
                <a:custGeom>
                  <a:gdLst>
                    <a:gd fmla="*/ 23 w 42" name="T0"/>
                    <a:gd fmla="*/ 39 h 85" name="T1"/>
                    <a:gd fmla="*/ 30 w 42" name="T2"/>
                    <a:gd fmla="*/ 42 h 85" name="T3"/>
                    <a:gd fmla="*/ 35 w 42" name="T4"/>
                    <a:gd fmla="*/ 45 h 85" name="T5"/>
                    <a:gd fmla="*/ 40 w 42" name="T6"/>
                    <a:gd fmla="*/ 50 h 85" name="T7"/>
                    <a:gd fmla="*/ 42 w 42" name="T8"/>
                    <a:gd fmla="*/ 57 h 85" name="T9"/>
                    <a:gd fmla="*/ 42 w 42" name="T10"/>
                    <a:gd fmla="*/ 58 h 85" name="T11"/>
                    <a:gd fmla="*/ 41 w 42" name="T12"/>
                    <a:gd fmla="*/ 65 h 85" name="T13"/>
                    <a:gd fmla="*/ 38 w 42" name="T14"/>
                    <a:gd fmla="*/ 70 h 85" name="T15"/>
                    <a:gd fmla="*/ 33 w 42" name="T16"/>
                    <a:gd fmla="*/ 74 h 85" name="T17"/>
                    <a:gd fmla="*/ 27 w 42" name="T18"/>
                    <a:gd fmla="*/ 76 h 85" name="T19"/>
                    <a:gd fmla="*/ 27 w 42" name="T20"/>
                    <a:gd fmla="*/ 84 h 85" name="T21"/>
                    <a:gd fmla="*/ 19 w 42" name="T22"/>
                    <a:gd fmla="*/ 85 h 85" name="T23"/>
                    <a:gd fmla="*/ 18 w 42" name="T24"/>
                    <a:gd fmla="*/ 76 h 85" name="T25"/>
                    <a:gd fmla="*/ 11 w 42" name="T26"/>
                    <a:gd fmla="*/ 75 h 85" name="T27"/>
                    <a:gd fmla="*/ 5 w 42" name="T28"/>
                    <a:gd fmla="*/ 73 h 85" name="T29"/>
                    <a:gd fmla="*/ 1 w 42" name="T30"/>
                    <a:gd fmla="*/ 70 h 85" name="T31"/>
                    <a:gd fmla="*/ 6 w 42" name="T32"/>
                    <a:gd fmla="*/ 64 h 85" name="T33"/>
                    <a:gd fmla="*/ 11 w 42" name="T34"/>
                    <a:gd fmla="*/ 67 h 85" name="T35"/>
                    <a:gd fmla="*/ 18 w 42" name="T36"/>
                    <a:gd fmla="*/ 68 h 85" name="T37"/>
                    <a:gd fmla="*/ 16 w 42" name="T38"/>
                    <a:gd fmla="*/ 46 h 85" name="T39"/>
                    <a:gd fmla="*/ 10 w 42" name="T40"/>
                    <a:gd fmla="*/ 44 h 85" name="T41"/>
                    <a:gd fmla="*/ 6 w 42" name="T42"/>
                    <a:gd fmla="*/ 40 h 85" name="T43"/>
                    <a:gd fmla="*/ 2 w 42" name="T44"/>
                    <a:gd fmla="*/ 35 h 85" name="T45"/>
                    <a:gd fmla="*/ 0 w 42" name="T46"/>
                    <a:gd fmla="*/ 28 h 85" name="T47"/>
                    <a:gd fmla="*/ 1 w 42" name="T48"/>
                    <a:gd fmla="*/ 21 h 85" name="T49"/>
                    <a:gd fmla="*/ 3 w 42" name="T50"/>
                    <a:gd fmla="*/ 16 h 85" name="T51"/>
                    <a:gd fmla="*/ 7 w 42" name="T52"/>
                    <a:gd fmla="*/ 12 h 85" name="T53"/>
                    <a:gd fmla="*/ 12 w 42" name="T54"/>
                    <a:gd fmla="*/ 10 h 85" name="T55"/>
                    <a:gd fmla="*/ 12 w 42" name="T56"/>
                    <a:gd fmla="*/ 1 h 85" name="T57"/>
                    <a:gd fmla="*/ 20 w 42" name="T58"/>
                    <a:gd fmla="*/ 0 h 85" name="T59"/>
                    <a:gd fmla="*/ 21 w 42" name="T60"/>
                    <a:gd fmla="*/ 9 h 85" name="T61"/>
                    <a:gd fmla="*/ 26 w 42" name="T62"/>
                    <a:gd fmla="*/ 10 h 85" name="T63"/>
                    <a:gd fmla="*/ 30 w 42" name="T64"/>
                    <a:gd fmla="*/ 11 h 85" name="T65"/>
                    <a:gd fmla="*/ 34 w 42" name="T66"/>
                    <a:gd fmla="*/ 13 h 85" name="T67"/>
                    <a:gd fmla="*/ 38 w 42" name="T68"/>
                    <a:gd fmla="*/ 15 h 85" name="T69"/>
                    <a:gd fmla="*/ 34 w 42" name="T70"/>
                    <a:gd fmla="*/ 23 h 85" name="T71"/>
                    <a:gd fmla="*/ 30 w 42" name="T72"/>
                    <a:gd fmla="*/ 21 h 85" name="T73"/>
                    <a:gd fmla="*/ 26 w 42" name="T74"/>
                    <a:gd fmla="*/ 19 h 85" name="T75"/>
                    <a:gd fmla="*/ 22 w 42" name="T76"/>
                    <a:gd fmla="*/ 18 h 85" name="T77"/>
                    <a:gd fmla="*/ 23 w 42" name="T78"/>
                    <a:gd fmla="*/ 39 h 85" name="T79"/>
                    <a:gd fmla="*/ 9 w 42" name="T80"/>
                    <a:gd fmla="*/ 27 h 85" name="T81"/>
                    <a:gd fmla="*/ 11 w 42" name="T82"/>
                    <a:gd fmla="*/ 32 h 85" name="T83"/>
                    <a:gd fmla="*/ 15 w 42" name="T84"/>
                    <a:gd fmla="*/ 35 h 85" name="T85"/>
                    <a:gd fmla="*/ 13 w 42" name="T86"/>
                    <a:gd fmla="*/ 19 h 85" name="T87"/>
                    <a:gd fmla="*/ 10 w 42" name="T88"/>
                    <a:gd fmla="*/ 22 h 85" name="T89"/>
                    <a:gd fmla="*/ 9 w 42" name="T90"/>
                    <a:gd fmla="*/ 27 h 85" name="T91"/>
                    <a:gd fmla="*/ 26 w 42" name="T92"/>
                    <a:gd fmla="*/ 68 h 85" name="T93"/>
                    <a:gd fmla="*/ 32 w 42" name="T94"/>
                    <a:gd fmla="*/ 64 h 85" name="T95"/>
                    <a:gd fmla="*/ 33 w 42" name="T96"/>
                    <a:gd fmla="*/ 58 h 85" name="T97"/>
                    <a:gd fmla="*/ 32 w 42" name="T98"/>
                    <a:gd fmla="*/ 55 h 85" name="T99"/>
                    <a:gd fmla="*/ 30 w 42" name="T100"/>
                    <a:gd fmla="*/ 52 h 85" name="T101"/>
                    <a:gd fmla="*/ 28 w 42" name="T102"/>
                    <a:gd fmla="*/ 50 h 85" name="T103"/>
                    <a:gd fmla="*/ 24 w 42" name="T104"/>
                    <a:gd fmla="*/ 49 h 85" name="T105"/>
                    <a:gd fmla="*/ 26 w 42" name="T106"/>
                    <a:gd fmla="*/ 68 h 8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5" w="42">
                      <a:moveTo>
                        <a:pt x="23" y="39"/>
                      </a:moveTo>
                      <a:cubicBezTo>
                        <a:pt x="26" y="40"/>
                        <a:pt x="28" y="41"/>
                        <a:pt x="30" y="42"/>
                      </a:cubicBezTo>
                      <a:cubicBezTo>
                        <a:pt x="32" y="42"/>
                        <a:pt x="34" y="44"/>
                        <a:pt x="35" y="45"/>
                      </a:cubicBezTo>
                      <a:cubicBezTo>
                        <a:pt x="37" y="46"/>
                        <a:pt x="38" y="48"/>
                        <a:pt x="40" y="50"/>
                      </a:cubicBezTo>
                      <a:cubicBezTo>
                        <a:pt x="41" y="52"/>
                        <a:pt x="41" y="54"/>
                        <a:pt x="42" y="57"/>
                      </a:cubicBezTo>
                      <a:cubicBezTo>
                        <a:pt x="42" y="58"/>
                        <a:pt x="42" y="58"/>
                        <a:pt x="42" y="58"/>
                      </a:cubicBezTo>
                      <a:cubicBezTo>
                        <a:pt x="42" y="60"/>
                        <a:pt x="42" y="63"/>
                        <a:pt x="41" y="65"/>
                      </a:cubicBezTo>
                      <a:cubicBezTo>
                        <a:pt x="40" y="67"/>
                        <a:pt x="39" y="68"/>
                        <a:pt x="38" y="70"/>
                      </a:cubicBezTo>
                      <a:cubicBezTo>
                        <a:pt x="37" y="71"/>
                        <a:pt x="35" y="73"/>
                        <a:pt x="33" y="74"/>
                      </a:cubicBezTo>
                      <a:cubicBezTo>
                        <a:pt x="31" y="75"/>
                        <a:pt x="29" y="75"/>
                        <a:pt x="27" y="76"/>
                      </a:cubicBezTo>
                      <a:cubicBezTo>
                        <a:pt x="27" y="84"/>
                        <a:pt x="27" y="84"/>
                        <a:pt x="27" y="84"/>
                      </a:cubicBezTo>
                      <a:cubicBezTo>
                        <a:pt x="19" y="85"/>
                        <a:pt x="19" y="85"/>
                        <a:pt x="19" y="85"/>
                      </a:cubicBezTo>
                      <a:cubicBezTo>
                        <a:pt x="18" y="76"/>
                        <a:pt x="18" y="76"/>
                        <a:pt x="18" y="76"/>
                      </a:cubicBezTo>
                      <a:cubicBezTo>
                        <a:pt x="15" y="76"/>
                        <a:pt x="13" y="76"/>
                        <a:pt x="11" y="75"/>
                      </a:cubicBezTo>
                      <a:cubicBezTo>
                        <a:pt x="8" y="74"/>
                        <a:pt x="7" y="74"/>
                        <a:pt x="5" y="73"/>
                      </a:cubicBezTo>
                      <a:cubicBezTo>
                        <a:pt x="3" y="72"/>
                        <a:pt x="2" y="71"/>
                        <a:pt x="1" y="70"/>
                      </a:cubicBezTo>
                      <a:cubicBezTo>
                        <a:pt x="6" y="64"/>
                        <a:pt x="6" y="64"/>
                        <a:pt x="6" y="64"/>
                      </a:cubicBezTo>
                      <a:cubicBezTo>
                        <a:pt x="7" y="65"/>
                        <a:pt x="9" y="66"/>
                        <a:pt x="11" y="67"/>
                      </a:cubicBezTo>
                      <a:cubicBezTo>
                        <a:pt x="13" y="67"/>
                        <a:pt x="15" y="68"/>
                        <a:pt x="18" y="68"/>
                      </a:cubicBezTo>
                      <a:cubicBezTo>
                        <a:pt x="16" y="46"/>
                        <a:pt x="16" y="46"/>
                        <a:pt x="16" y="46"/>
                      </a:cubicBezTo>
                      <a:cubicBezTo>
                        <a:pt x="14" y="45"/>
                        <a:pt x="12" y="45"/>
                        <a:pt x="10" y="44"/>
                      </a:cubicBezTo>
                      <a:cubicBezTo>
                        <a:pt x="9" y="43"/>
                        <a:pt x="7" y="42"/>
                        <a:pt x="6" y="40"/>
                      </a:cubicBezTo>
                      <a:cubicBezTo>
                        <a:pt x="4" y="39"/>
                        <a:pt x="3" y="37"/>
                        <a:pt x="2" y="35"/>
                      </a:cubicBezTo>
                      <a:cubicBezTo>
                        <a:pt x="1" y="33"/>
                        <a:pt x="1" y="30"/>
                        <a:pt x="0" y="28"/>
                      </a:cubicBezTo>
                      <a:cubicBezTo>
                        <a:pt x="0" y="25"/>
                        <a:pt x="0" y="23"/>
                        <a:pt x="1" y="21"/>
                      </a:cubicBezTo>
                      <a:cubicBezTo>
                        <a:pt x="1" y="19"/>
                        <a:pt x="2" y="17"/>
                        <a:pt x="3" y="16"/>
                      </a:cubicBezTo>
                      <a:cubicBezTo>
                        <a:pt x="5" y="14"/>
                        <a:pt x="6" y="13"/>
                        <a:pt x="7" y="12"/>
                      </a:cubicBezTo>
                      <a:cubicBezTo>
                        <a:pt x="9" y="11"/>
                        <a:pt x="11" y="11"/>
                        <a:pt x="12" y="10"/>
                      </a:cubicBezTo>
                      <a:cubicBezTo>
                        <a:pt x="12" y="1"/>
                        <a:pt x="12" y="1"/>
                        <a:pt x="12" y="1"/>
                      </a:cubicBezTo>
                      <a:cubicBezTo>
                        <a:pt x="20" y="0"/>
                        <a:pt x="20" y="0"/>
                        <a:pt x="20" y="0"/>
                      </a:cubicBezTo>
                      <a:cubicBezTo>
                        <a:pt x="21" y="9"/>
                        <a:pt x="21" y="9"/>
                        <a:pt x="21" y="9"/>
                      </a:cubicBezTo>
                      <a:cubicBezTo>
                        <a:pt x="23" y="9"/>
                        <a:pt x="24" y="9"/>
                        <a:pt x="26" y="10"/>
                      </a:cubicBezTo>
                      <a:cubicBezTo>
                        <a:pt x="27" y="10"/>
                        <a:pt x="29" y="11"/>
                        <a:pt x="30" y="11"/>
                      </a:cubicBezTo>
                      <a:cubicBezTo>
                        <a:pt x="31" y="12"/>
                        <a:pt x="32" y="12"/>
                        <a:pt x="34" y="13"/>
                      </a:cubicBezTo>
                      <a:cubicBezTo>
                        <a:pt x="38" y="15"/>
                        <a:pt x="38" y="15"/>
                        <a:pt x="38" y="15"/>
                      </a:cubicBezTo>
                      <a:cubicBezTo>
                        <a:pt x="34" y="23"/>
                        <a:pt x="34" y="23"/>
                        <a:pt x="34" y="23"/>
                      </a:cubicBezTo>
                      <a:cubicBezTo>
                        <a:pt x="30" y="21"/>
                        <a:pt x="30" y="21"/>
                        <a:pt x="30" y="21"/>
                      </a:cubicBezTo>
                      <a:cubicBezTo>
                        <a:pt x="29" y="20"/>
                        <a:pt x="28" y="19"/>
                        <a:pt x="26" y="19"/>
                      </a:cubicBezTo>
                      <a:cubicBezTo>
                        <a:pt x="24" y="18"/>
                        <a:pt x="23" y="18"/>
                        <a:pt x="22" y="18"/>
                      </a:cubicBezTo>
                      <a:lnTo>
                        <a:pt x="23" y="39"/>
                      </a:lnTo>
                      <a:close/>
                      <a:moveTo>
                        <a:pt x="9" y="27"/>
                      </a:moveTo>
                      <a:cubicBezTo>
                        <a:pt x="9" y="29"/>
                        <a:pt x="10" y="31"/>
                        <a:pt x="11" y="32"/>
                      </a:cubicBezTo>
                      <a:cubicBezTo>
                        <a:pt x="12" y="33"/>
                        <a:pt x="13" y="34"/>
                        <a:pt x="15" y="35"/>
                      </a:cubicBezTo>
                      <a:cubicBezTo>
                        <a:pt x="13" y="19"/>
                        <a:pt x="13" y="19"/>
                        <a:pt x="13" y="19"/>
                      </a:cubicBezTo>
                      <a:cubicBezTo>
                        <a:pt x="12" y="20"/>
                        <a:pt x="11" y="21"/>
                        <a:pt x="10" y="22"/>
                      </a:cubicBezTo>
                      <a:cubicBezTo>
                        <a:pt x="9" y="24"/>
                        <a:pt x="9" y="25"/>
                        <a:pt x="9" y="27"/>
                      </a:cubicBezTo>
                      <a:close/>
                      <a:moveTo>
                        <a:pt x="26" y="68"/>
                      </a:moveTo>
                      <a:cubicBezTo>
                        <a:pt x="28" y="67"/>
                        <a:pt x="30" y="66"/>
                        <a:pt x="32" y="64"/>
                      </a:cubicBezTo>
                      <a:cubicBezTo>
                        <a:pt x="33" y="62"/>
                        <a:pt x="33" y="60"/>
                        <a:pt x="33" y="58"/>
                      </a:cubicBezTo>
                      <a:cubicBezTo>
                        <a:pt x="33" y="57"/>
                        <a:pt x="33" y="56"/>
                        <a:pt x="32" y="55"/>
                      </a:cubicBezTo>
                      <a:cubicBezTo>
                        <a:pt x="32" y="54"/>
                        <a:pt x="31" y="53"/>
                        <a:pt x="30" y="52"/>
                      </a:cubicBezTo>
                      <a:cubicBezTo>
                        <a:pt x="30" y="52"/>
                        <a:pt x="29" y="51"/>
                        <a:pt x="28" y="50"/>
                      </a:cubicBezTo>
                      <a:cubicBezTo>
                        <a:pt x="27" y="50"/>
                        <a:pt x="25" y="49"/>
                        <a:pt x="24" y="49"/>
                      </a:cubicBezTo>
                      <a:lnTo>
                        <a:pt x="26" y="6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26"/>
                <p:cNvSpPr>
                  <a:spLocks noEditPoints="1"/>
                </p:cNvSpPr>
                <p:nvPr/>
              </p:nvSpPr>
              <p:spPr bwMode="auto">
                <a:xfrm>
                  <a:off x="7553325" y="261938"/>
                  <a:ext cx="333375" cy="671513"/>
                </a:xfrm>
                <a:custGeom>
                  <a:gdLst>
                    <a:gd fmla="*/ 38 w 68" name="T0"/>
                    <a:gd fmla="*/ 63 h 137" name="T1"/>
                    <a:gd fmla="*/ 48 w 68" name="T2"/>
                    <a:gd fmla="*/ 67 h 137" name="T3"/>
                    <a:gd fmla="*/ 57 w 68" name="T4"/>
                    <a:gd fmla="*/ 72 h 137" name="T5"/>
                    <a:gd fmla="*/ 64 w 68" name="T6"/>
                    <a:gd fmla="*/ 80 h 137" name="T7"/>
                    <a:gd fmla="*/ 67 w 68" name="T8"/>
                    <a:gd fmla="*/ 91 h 137" name="T9"/>
                    <a:gd fmla="*/ 67 w 68" name="T10"/>
                    <a:gd fmla="*/ 92 h 137" name="T11"/>
                    <a:gd fmla="*/ 66 w 68" name="T12"/>
                    <a:gd fmla="*/ 104 h 137" name="T13"/>
                    <a:gd fmla="*/ 61 w 68" name="T14"/>
                    <a:gd fmla="*/ 112 h 137" name="T15"/>
                    <a:gd fmla="*/ 53 w 68" name="T16"/>
                    <a:gd fmla="*/ 118 h 137" name="T17"/>
                    <a:gd fmla="*/ 43 w 68" name="T18"/>
                    <a:gd fmla="*/ 122 h 137" name="T19"/>
                    <a:gd fmla="*/ 44 w 68" name="T20"/>
                    <a:gd fmla="*/ 136 h 137" name="T21"/>
                    <a:gd fmla="*/ 31 w 68" name="T22"/>
                    <a:gd fmla="*/ 137 h 137" name="T23"/>
                    <a:gd fmla="*/ 29 w 68" name="T24"/>
                    <a:gd fmla="*/ 123 h 137" name="T25"/>
                    <a:gd fmla="*/ 17 w 68" name="T26"/>
                    <a:gd fmla="*/ 121 h 137" name="T27"/>
                    <a:gd fmla="*/ 8 w 68" name="T28"/>
                    <a:gd fmla="*/ 117 h 137" name="T29"/>
                    <a:gd fmla="*/ 1 w 68" name="T30"/>
                    <a:gd fmla="*/ 112 h 137" name="T31"/>
                    <a:gd fmla="*/ 10 w 68" name="T32"/>
                    <a:gd fmla="*/ 102 h 137" name="T33"/>
                    <a:gd fmla="*/ 17 w 68" name="T34"/>
                    <a:gd fmla="*/ 107 h 137" name="T35"/>
                    <a:gd fmla="*/ 28 w 68" name="T36"/>
                    <a:gd fmla="*/ 109 h 137" name="T37"/>
                    <a:gd fmla="*/ 25 w 68" name="T38"/>
                    <a:gd fmla="*/ 74 h 137" name="T39"/>
                    <a:gd fmla="*/ 17 w 68" name="T40"/>
                    <a:gd fmla="*/ 70 h 137" name="T41"/>
                    <a:gd fmla="*/ 9 w 68" name="T42"/>
                    <a:gd fmla="*/ 64 h 137" name="T43"/>
                    <a:gd fmla="*/ 4 w 68" name="T44"/>
                    <a:gd fmla="*/ 56 h 137" name="T45"/>
                    <a:gd fmla="*/ 1 w 68" name="T46"/>
                    <a:gd fmla="*/ 44 h 137" name="T47"/>
                    <a:gd fmla="*/ 1 w 68" name="T48"/>
                    <a:gd fmla="*/ 33 h 137" name="T49"/>
                    <a:gd fmla="*/ 6 w 68" name="T50"/>
                    <a:gd fmla="*/ 25 h 137" name="T51"/>
                    <a:gd fmla="*/ 12 w 68" name="T52"/>
                    <a:gd fmla="*/ 19 h 137" name="T53"/>
                    <a:gd fmla="*/ 20 w 68" name="T54"/>
                    <a:gd fmla="*/ 16 h 137" name="T55"/>
                    <a:gd fmla="*/ 19 w 68" name="T56"/>
                    <a:gd fmla="*/ 1 h 137" name="T57"/>
                    <a:gd fmla="*/ 32 w 68" name="T58"/>
                    <a:gd fmla="*/ 0 h 137" name="T59"/>
                    <a:gd fmla="*/ 34 w 68" name="T60"/>
                    <a:gd fmla="*/ 14 h 137" name="T61"/>
                    <a:gd fmla="*/ 42 w 68" name="T62"/>
                    <a:gd fmla="*/ 15 h 137" name="T63"/>
                    <a:gd fmla="*/ 48 w 68" name="T64"/>
                    <a:gd fmla="*/ 17 h 137" name="T65"/>
                    <a:gd fmla="*/ 54 w 68" name="T66"/>
                    <a:gd fmla="*/ 20 h 137" name="T67"/>
                    <a:gd fmla="*/ 61 w 68" name="T68"/>
                    <a:gd fmla="*/ 24 h 137" name="T69"/>
                    <a:gd fmla="*/ 55 w 68" name="T70"/>
                    <a:gd fmla="*/ 36 h 137" name="T71"/>
                    <a:gd fmla="*/ 49 w 68" name="T72"/>
                    <a:gd fmla="*/ 33 h 137" name="T73"/>
                    <a:gd fmla="*/ 42 w 68" name="T74"/>
                    <a:gd fmla="*/ 30 h 137" name="T75"/>
                    <a:gd fmla="*/ 35 w 68" name="T76"/>
                    <a:gd fmla="*/ 28 h 137" name="T77"/>
                    <a:gd fmla="*/ 38 w 68" name="T78"/>
                    <a:gd fmla="*/ 63 h 137" name="T79"/>
                    <a:gd fmla="*/ 14 w 68" name="T80"/>
                    <a:gd fmla="*/ 43 h 137" name="T81"/>
                    <a:gd fmla="*/ 17 w 68" name="T82"/>
                    <a:gd fmla="*/ 51 h 137" name="T83"/>
                    <a:gd fmla="*/ 24 w 68" name="T84"/>
                    <a:gd fmla="*/ 57 h 137" name="T85"/>
                    <a:gd fmla="*/ 21 w 68" name="T86"/>
                    <a:gd fmla="*/ 30 h 137" name="T87"/>
                    <a:gd fmla="*/ 16 w 68" name="T88"/>
                    <a:gd fmla="*/ 36 h 137" name="T89"/>
                    <a:gd fmla="*/ 14 w 68" name="T90"/>
                    <a:gd fmla="*/ 43 h 137" name="T91"/>
                    <a:gd fmla="*/ 42 w 68" name="T92"/>
                    <a:gd fmla="*/ 109 h 137" name="T93"/>
                    <a:gd fmla="*/ 51 w 68" name="T94"/>
                    <a:gd fmla="*/ 103 h 137" name="T95"/>
                    <a:gd fmla="*/ 53 w 68" name="T96"/>
                    <a:gd fmla="*/ 93 h 137" name="T97"/>
                    <a:gd fmla="*/ 52 w 68" name="T98"/>
                    <a:gd fmla="*/ 88 h 137" name="T99"/>
                    <a:gd fmla="*/ 49 w 68" name="T100"/>
                    <a:gd fmla="*/ 84 h 137" name="T101"/>
                    <a:gd fmla="*/ 45 w 68" name="T102"/>
                    <a:gd fmla="*/ 81 h 137" name="T103"/>
                    <a:gd fmla="*/ 39 w 68" name="T104"/>
                    <a:gd fmla="*/ 78 h 137" name="T105"/>
                    <a:gd fmla="*/ 42 w 68" name="T106"/>
                    <a:gd fmla="*/ 109 h 1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37" w="68">
                      <a:moveTo>
                        <a:pt x="38" y="63"/>
                      </a:moveTo>
                      <a:cubicBezTo>
                        <a:pt x="41" y="64"/>
                        <a:pt x="44" y="65"/>
                        <a:pt x="48" y="67"/>
                      </a:cubicBezTo>
                      <a:cubicBezTo>
                        <a:pt x="51" y="68"/>
                        <a:pt x="54" y="70"/>
                        <a:pt x="57" y="72"/>
                      </a:cubicBezTo>
                      <a:cubicBezTo>
                        <a:pt x="60" y="74"/>
                        <a:pt x="62" y="77"/>
                        <a:pt x="64" y="80"/>
                      </a:cubicBezTo>
                      <a:cubicBezTo>
                        <a:pt x="66" y="83"/>
                        <a:pt x="67" y="87"/>
                        <a:pt x="67" y="91"/>
                      </a:cubicBezTo>
                      <a:cubicBezTo>
                        <a:pt x="67" y="92"/>
                        <a:pt x="67" y="92"/>
                        <a:pt x="67" y="92"/>
                      </a:cubicBezTo>
                      <a:cubicBezTo>
                        <a:pt x="68" y="96"/>
                        <a:pt x="67" y="100"/>
                        <a:pt x="66" y="104"/>
                      </a:cubicBezTo>
                      <a:cubicBezTo>
                        <a:pt x="65" y="107"/>
                        <a:pt x="64" y="110"/>
                        <a:pt x="61" y="112"/>
                      </a:cubicBezTo>
                      <a:cubicBezTo>
                        <a:pt x="59" y="115"/>
                        <a:pt x="56" y="117"/>
                        <a:pt x="53" y="118"/>
                      </a:cubicBezTo>
                      <a:cubicBezTo>
                        <a:pt x="50" y="120"/>
                        <a:pt x="47" y="121"/>
                        <a:pt x="43" y="122"/>
                      </a:cubicBezTo>
                      <a:cubicBezTo>
                        <a:pt x="44" y="136"/>
                        <a:pt x="44" y="136"/>
                        <a:pt x="44" y="136"/>
                      </a:cubicBezTo>
                      <a:cubicBezTo>
                        <a:pt x="31" y="137"/>
                        <a:pt x="31" y="137"/>
                        <a:pt x="31" y="137"/>
                      </a:cubicBezTo>
                      <a:cubicBezTo>
                        <a:pt x="29" y="123"/>
                        <a:pt x="29" y="123"/>
                        <a:pt x="29" y="123"/>
                      </a:cubicBezTo>
                      <a:cubicBezTo>
                        <a:pt x="25" y="122"/>
                        <a:pt x="20" y="122"/>
                        <a:pt x="17" y="121"/>
                      </a:cubicBezTo>
                      <a:cubicBezTo>
                        <a:pt x="13" y="119"/>
                        <a:pt x="11" y="118"/>
                        <a:pt x="8" y="117"/>
                      </a:cubicBezTo>
                      <a:cubicBezTo>
                        <a:pt x="5" y="116"/>
                        <a:pt x="3" y="114"/>
                        <a:pt x="1" y="112"/>
                      </a:cubicBezTo>
                      <a:cubicBezTo>
                        <a:pt x="10" y="102"/>
                        <a:pt x="10" y="102"/>
                        <a:pt x="10" y="102"/>
                      </a:cubicBezTo>
                      <a:cubicBezTo>
                        <a:pt x="11" y="104"/>
                        <a:pt x="14" y="105"/>
                        <a:pt x="17" y="107"/>
                      </a:cubicBezTo>
                      <a:cubicBezTo>
                        <a:pt x="21" y="108"/>
                        <a:pt x="24" y="109"/>
                        <a:pt x="28" y="109"/>
                      </a:cubicBezTo>
                      <a:cubicBezTo>
                        <a:pt x="25" y="74"/>
                        <a:pt x="25" y="74"/>
                        <a:pt x="25" y="74"/>
                      </a:cubicBezTo>
                      <a:cubicBezTo>
                        <a:pt x="22" y="73"/>
                        <a:pt x="19" y="71"/>
                        <a:pt x="17" y="70"/>
                      </a:cubicBezTo>
                      <a:cubicBezTo>
                        <a:pt x="14" y="68"/>
                        <a:pt x="11" y="67"/>
                        <a:pt x="9" y="64"/>
                      </a:cubicBezTo>
                      <a:cubicBezTo>
                        <a:pt x="7" y="62"/>
                        <a:pt x="5" y="59"/>
                        <a:pt x="4" y="56"/>
                      </a:cubicBezTo>
                      <a:cubicBezTo>
                        <a:pt x="2" y="53"/>
                        <a:pt x="1" y="49"/>
                        <a:pt x="1" y="44"/>
                      </a:cubicBezTo>
                      <a:cubicBezTo>
                        <a:pt x="0" y="40"/>
                        <a:pt x="1" y="36"/>
                        <a:pt x="1" y="33"/>
                      </a:cubicBezTo>
                      <a:cubicBezTo>
                        <a:pt x="2" y="30"/>
                        <a:pt x="4" y="27"/>
                        <a:pt x="6" y="25"/>
                      </a:cubicBezTo>
                      <a:cubicBezTo>
                        <a:pt x="7" y="23"/>
                        <a:pt x="9" y="21"/>
                        <a:pt x="12" y="19"/>
                      </a:cubicBezTo>
                      <a:cubicBezTo>
                        <a:pt x="14" y="18"/>
                        <a:pt x="17" y="17"/>
                        <a:pt x="20" y="16"/>
                      </a:cubicBezTo>
                      <a:cubicBezTo>
                        <a:pt x="19" y="1"/>
                        <a:pt x="19" y="1"/>
                        <a:pt x="19" y="1"/>
                      </a:cubicBezTo>
                      <a:cubicBezTo>
                        <a:pt x="32" y="0"/>
                        <a:pt x="32" y="0"/>
                        <a:pt x="32" y="0"/>
                      </a:cubicBezTo>
                      <a:cubicBezTo>
                        <a:pt x="34" y="14"/>
                        <a:pt x="34" y="14"/>
                        <a:pt x="34" y="14"/>
                      </a:cubicBezTo>
                      <a:cubicBezTo>
                        <a:pt x="37" y="14"/>
                        <a:pt x="39" y="15"/>
                        <a:pt x="42" y="15"/>
                      </a:cubicBezTo>
                      <a:cubicBezTo>
                        <a:pt x="44" y="16"/>
                        <a:pt x="46" y="16"/>
                        <a:pt x="48" y="17"/>
                      </a:cubicBezTo>
                      <a:cubicBezTo>
                        <a:pt x="50" y="18"/>
                        <a:pt x="52" y="19"/>
                        <a:pt x="54" y="20"/>
                      </a:cubicBezTo>
                      <a:cubicBezTo>
                        <a:pt x="61" y="24"/>
                        <a:pt x="61" y="24"/>
                        <a:pt x="61" y="24"/>
                      </a:cubicBezTo>
                      <a:cubicBezTo>
                        <a:pt x="55" y="36"/>
                        <a:pt x="55" y="36"/>
                        <a:pt x="55" y="36"/>
                      </a:cubicBezTo>
                      <a:cubicBezTo>
                        <a:pt x="49" y="33"/>
                        <a:pt x="49" y="33"/>
                        <a:pt x="49" y="33"/>
                      </a:cubicBezTo>
                      <a:cubicBezTo>
                        <a:pt x="47" y="32"/>
                        <a:pt x="45" y="31"/>
                        <a:pt x="42" y="30"/>
                      </a:cubicBezTo>
                      <a:cubicBezTo>
                        <a:pt x="39" y="29"/>
                        <a:pt x="37" y="29"/>
                        <a:pt x="35" y="28"/>
                      </a:cubicBezTo>
                      <a:lnTo>
                        <a:pt x="38" y="63"/>
                      </a:lnTo>
                      <a:close/>
                      <a:moveTo>
                        <a:pt x="14" y="43"/>
                      </a:moveTo>
                      <a:cubicBezTo>
                        <a:pt x="15" y="46"/>
                        <a:pt x="16" y="49"/>
                        <a:pt x="17" y="51"/>
                      </a:cubicBezTo>
                      <a:cubicBezTo>
                        <a:pt x="19" y="53"/>
                        <a:pt x="21" y="55"/>
                        <a:pt x="24" y="57"/>
                      </a:cubicBezTo>
                      <a:cubicBezTo>
                        <a:pt x="21" y="30"/>
                        <a:pt x="21" y="30"/>
                        <a:pt x="21" y="30"/>
                      </a:cubicBezTo>
                      <a:cubicBezTo>
                        <a:pt x="19" y="32"/>
                        <a:pt x="17" y="33"/>
                        <a:pt x="16" y="36"/>
                      </a:cubicBezTo>
                      <a:cubicBezTo>
                        <a:pt x="15" y="38"/>
                        <a:pt x="14" y="40"/>
                        <a:pt x="14" y="43"/>
                      </a:cubicBezTo>
                      <a:close/>
                      <a:moveTo>
                        <a:pt x="42" y="109"/>
                      </a:moveTo>
                      <a:cubicBezTo>
                        <a:pt x="46" y="107"/>
                        <a:pt x="49" y="105"/>
                        <a:pt x="51" y="103"/>
                      </a:cubicBezTo>
                      <a:cubicBezTo>
                        <a:pt x="53" y="100"/>
                        <a:pt x="54" y="97"/>
                        <a:pt x="53" y="93"/>
                      </a:cubicBezTo>
                      <a:cubicBezTo>
                        <a:pt x="53" y="91"/>
                        <a:pt x="53" y="90"/>
                        <a:pt x="52" y="88"/>
                      </a:cubicBezTo>
                      <a:cubicBezTo>
                        <a:pt x="51" y="86"/>
                        <a:pt x="50" y="85"/>
                        <a:pt x="49" y="84"/>
                      </a:cubicBezTo>
                      <a:cubicBezTo>
                        <a:pt x="48" y="83"/>
                        <a:pt x="46" y="82"/>
                        <a:pt x="45" y="81"/>
                      </a:cubicBezTo>
                      <a:cubicBezTo>
                        <a:pt x="43" y="80"/>
                        <a:pt x="41" y="79"/>
                        <a:pt x="39" y="78"/>
                      </a:cubicBezTo>
                      <a:lnTo>
                        <a:pt x="42" y="10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30"/>
                <p:cNvSpPr>
                  <a:spLocks noEditPoints="1"/>
                </p:cNvSpPr>
                <p:nvPr/>
              </p:nvSpPr>
              <p:spPr bwMode="auto">
                <a:xfrm>
                  <a:off x="6940550" y="306388"/>
                  <a:ext cx="338137" cy="441325"/>
                </a:xfrm>
                <a:custGeom>
                  <a:gdLst>
                    <a:gd fmla="*/ 35 w 69" name="T0"/>
                    <a:gd fmla="*/ 39 h 90" name="T1"/>
                    <a:gd fmla="*/ 43 w 69" name="T2"/>
                    <a:gd fmla="*/ 38 h 90" name="T3"/>
                    <a:gd fmla="*/ 51 w 69" name="T4"/>
                    <a:gd fmla="*/ 38 h 90" name="T5"/>
                    <a:gd fmla="*/ 58 w 69" name="T6"/>
                    <a:gd fmla="*/ 40 h 90" name="T7"/>
                    <a:gd fmla="*/ 65 w 69" name="T8"/>
                    <a:gd fmla="*/ 47 h 90" name="T9"/>
                    <a:gd fmla="*/ 65 w 69" name="T10"/>
                    <a:gd fmla="*/ 47 h 90" name="T11"/>
                    <a:gd fmla="*/ 69 w 69" name="T12"/>
                    <a:gd fmla="*/ 55 h 90" name="T13"/>
                    <a:gd fmla="*/ 69 w 69" name="T14"/>
                    <a:gd fmla="*/ 62 h 90" name="T15"/>
                    <a:gd fmla="*/ 66 w 69" name="T16"/>
                    <a:gd fmla="*/ 69 h 90" name="T17"/>
                    <a:gd fmla="*/ 61 w 69" name="T18"/>
                    <a:gd fmla="*/ 75 h 90" name="T19"/>
                    <a:gd fmla="*/ 67 w 69" name="T20"/>
                    <a:gd fmla="*/ 84 h 90" name="T21"/>
                    <a:gd fmla="*/ 58 w 69" name="T22"/>
                    <a:gd fmla="*/ 90 h 90" name="T23"/>
                    <a:gd fmla="*/ 52 w 69" name="T24"/>
                    <a:gd fmla="*/ 81 h 90" name="T25"/>
                    <a:gd fmla="*/ 43 w 69" name="T26"/>
                    <a:gd fmla="*/ 84 h 90" name="T27"/>
                    <a:gd fmla="*/ 36 w 69" name="T28"/>
                    <a:gd fmla="*/ 85 h 90" name="T29"/>
                    <a:gd fmla="*/ 30 w 69" name="T30"/>
                    <a:gd fmla="*/ 85 h 90" name="T31"/>
                    <a:gd fmla="*/ 32 w 69" name="T32"/>
                    <a:gd fmla="*/ 75 h 90" name="T33"/>
                    <a:gd fmla="*/ 38 w 69" name="T34"/>
                    <a:gd fmla="*/ 75 h 90" name="T35"/>
                    <a:gd fmla="*/ 46 w 69" name="T36"/>
                    <a:gd fmla="*/ 73 h 90" name="T37"/>
                    <a:gd fmla="*/ 31 w 69" name="T38"/>
                    <a:gd fmla="*/ 51 h 90" name="T39"/>
                    <a:gd fmla="*/ 24 w 69" name="T40"/>
                    <a:gd fmla="*/ 52 h 90" name="T41"/>
                    <a:gd fmla="*/ 17 w 69" name="T42"/>
                    <a:gd fmla="*/ 51 h 90" name="T43"/>
                    <a:gd fmla="*/ 10 w 69" name="T44"/>
                    <a:gd fmla="*/ 47 h 90" name="T45"/>
                    <a:gd fmla="*/ 4 w 69" name="T46"/>
                    <a:gd fmla="*/ 41 h 90" name="T47"/>
                    <a:gd fmla="*/ 1 w 69" name="T48"/>
                    <a:gd fmla="*/ 33 h 90" name="T49"/>
                    <a:gd fmla="*/ 0 w 69" name="T50"/>
                    <a:gd fmla="*/ 27 h 90" name="T51"/>
                    <a:gd fmla="*/ 2 w 69" name="T52"/>
                    <a:gd fmla="*/ 20 h 90" name="T53"/>
                    <a:gd fmla="*/ 6 w 69" name="T54"/>
                    <a:gd fmla="*/ 15 h 90" name="T55"/>
                    <a:gd fmla="*/ 0 w 69" name="T56"/>
                    <a:gd fmla="*/ 6 h 90" name="T57"/>
                    <a:gd fmla="*/ 8 w 69" name="T58"/>
                    <a:gd fmla="*/ 0 h 90" name="T59"/>
                    <a:gd fmla="*/ 14 w 69" name="T60"/>
                    <a:gd fmla="*/ 9 h 90" name="T61"/>
                    <a:gd fmla="*/ 20 w 69" name="T62"/>
                    <a:gd fmla="*/ 7 h 90" name="T63"/>
                    <a:gd fmla="*/ 25 w 69" name="T64"/>
                    <a:gd fmla="*/ 5 h 90" name="T65"/>
                    <a:gd fmla="*/ 30 w 69" name="T66"/>
                    <a:gd fmla="*/ 5 h 90" name="T67"/>
                    <a:gd fmla="*/ 36 w 69" name="T68"/>
                    <a:gd fmla="*/ 5 h 90" name="T69"/>
                    <a:gd fmla="*/ 36 w 69" name="T70"/>
                    <a:gd fmla="*/ 15 h 90" name="T71"/>
                    <a:gd fmla="*/ 31 w 69" name="T72"/>
                    <a:gd fmla="*/ 15 h 90" name="T73"/>
                    <a:gd fmla="*/ 26 w 69" name="T74"/>
                    <a:gd fmla="*/ 16 h 90" name="T75"/>
                    <a:gd fmla="*/ 20 w 69" name="T76"/>
                    <a:gd fmla="*/ 18 h 90" name="T77"/>
                    <a:gd fmla="*/ 35 w 69" name="T78"/>
                    <a:gd fmla="*/ 39 h 90" name="T79"/>
                    <a:gd fmla="*/ 12 w 69" name="T80"/>
                    <a:gd fmla="*/ 35 h 90" name="T81"/>
                    <a:gd fmla="*/ 17 w 69" name="T82"/>
                    <a:gd fmla="*/ 39 h 90" name="T83"/>
                    <a:gd fmla="*/ 24 w 69" name="T84"/>
                    <a:gd fmla="*/ 40 h 90" name="T85"/>
                    <a:gd fmla="*/ 12 w 69" name="T86"/>
                    <a:gd fmla="*/ 24 h 90" name="T87"/>
                    <a:gd fmla="*/ 11 w 69" name="T88"/>
                    <a:gd fmla="*/ 29 h 90" name="T89"/>
                    <a:gd fmla="*/ 12 w 69" name="T90"/>
                    <a:gd fmla="*/ 35 h 90" name="T91"/>
                    <a:gd fmla="*/ 55 w 69" name="T92"/>
                    <a:gd fmla="*/ 67 h 90" name="T93"/>
                    <a:gd fmla="*/ 59 w 69" name="T94"/>
                    <a:gd fmla="*/ 60 h 90" name="T95"/>
                    <a:gd fmla="*/ 57 w 69" name="T96"/>
                    <a:gd fmla="*/ 53 h 90" name="T97"/>
                    <a:gd fmla="*/ 54 w 69" name="T98"/>
                    <a:gd fmla="*/ 50 h 90" name="T99"/>
                    <a:gd fmla="*/ 50 w 69" name="T100"/>
                    <a:gd fmla="*/ 48 h 90" name="T101"/>
                    <a:gd fmla="*/ 46 w 69" name="T102"/>
                    <a:gd fmla="*/ 48 h 90" name="T103"/>
                    <a:gd fmla="*/ 42 w 69" name="T104"/>
                    <a:gd fmla="*/ 49 h 90" name="T105"/>
                    <a:gd fmla="*/ 55 w 69" name="T106"/>
                    <a:gd fmla="*/ 67 h 9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0" w="69">
                      <a:moveTo>
                        <a:pt x="35" y="39"/>
                      </a:moveTo>
                      <a:cubicBezTo>
                        <a:pt x="38" y="38"/>
                        <a:pt x="40" y="38"/>
                        <a:pt x="43" y="38"/>
                      </a:cubicBezTo>
                      <a:cubicBezTo>
                        <a:pt x="46" y="37"/>
                        <a:pt x="48" y="37"/>
                        <a:pt x="51" y="38"/>
                      </a:cubicBezTo>
                      <a:cubicBezTo>
                        <a:pt x="54" y="38"/>
                        <a:pt x="56" y="39"/>
                        <a:pt x="58" y="40"/>
                      </a:cubicBezTo>
                      <a:cubicBezTo>
                        <a:pt x="61" y="42"/>
                        <a:pt x="63" y="44"/>
                        <a:pt x="65" y="47"/>
                      </a:cubicBezTo>
                      <a:cubicBezTo>
                        <a:pt x="65" y="47"/>
                        <a:pt x="65" y="47"/>
                        <a:pt x="65" y="47"/>
                      </a:cubicBezTo>
                      <a:cubicBezTo>
                        <a:pt x="67" y="50"/>
                        <a:pt x="68" y="52"/>
                        <a:pt x="69" y="55"/>
                      </a:cubicBezTo>
                      <a:cubicBezTo>
                        <a:pt x="69" y="57"/>
                        <a:pt x="69" y="60"/>
                        <a:pt x="69" y="62"/>
                      </a:cubicBezTo>
                      <a:cubicBezTo>
                        <a:pt x="68" y="65"/>
                        <a:pt x="67" y="67"/>
                        <a:pt x="66" y="69"/>
                      </a:cubicBezTo>
                      <a:cubicBezTo>
                        <a:pt x="65" y="71"/>
                        <a:pt x="63" y="73"/>
                        <a:pt x="61" y="75"/>
                      </a:cubicBezTo>
                      <a:cubicBezTo>
                        <a:pt x="67" y="84"/>
                        <a:pt x="67" y="84"/>
                        <a:pt x="67" y="84"/>
                      </a:cubicBezTo>
                      <a:cubicBezTo>
                        <a:pt x="58" y="90"/>
                        <a:pt x="58" y="90"/>
                        <a:pt x="58" y="90"/>
                      </a:cubicBezTo>
                      <a:cubicBezTo>
                        <a:pt x="52" y="81"/>
                        <a:pt x="52" y="81"/>
                        <a:pt x="52" y="81"/>
                      </a:cubicBezTo>
                      <a:cubicBezTo>
                        <a:pt x="49" y="83"/>
                        <a:pt x="46" y="84"/>
                        <a:pt x="43" y="84"/>
                      </a:cubicBezTo>
                      <a:cubicBezTo>
                        <a:pt x="41" y="85"/>
                        <a:pt x="38" y="85"/>
                        <a:pt x="36" y="85"/>
                      </a:cubicBezTo>
                      <a:cubicBezTo>
                        <a:pt x="34" y="85"/>
                        <a:pt x="32" y="85"/>
                        <a:pt x="30" y="85"/>
                      </a:cubicBezTo>
                      <a:cubicBezTo>
                        <a:pt x="32" y="75"/>
                        <a:pt x="32" y="75"/>
                        <a:pt x="32" y="75"/>
                      </a:cubicBezTo>
                      <a:cubicBezTo>
                        <a:pt x="33" y="76"/>
                        <a:pt x="36" y="76"/>
                        <a:pt x="38" y="75"/>
                      </a:cubicBezTo>
                      <a:cubicBezTo>
                        <a:pt x="41" y="75"/>
                        <a:pt x="44" y="74"/>
                        <a:pt x="46" y="73"/>
                      </a:cubicBezTo>
                      <a:cubicBezTo>
                        <a:pt x="31" y="51"/>
                        <a:pt x="31" y="51"/>
                        <a:pt x="31" y="51"/>
                      </a:cubicBezTo>
                      <a:cubicBezTo>
                        <a:pt x="29" y="51"/>
                        <a:pt x="26" y="51"/>
                        <a:pt x="24" y="52"/>
                      </a:cubicBezTo>
                      <a:cubicBezTo>
                        <a:pt x="22" y="52"/>
                        <a:pt x="19" y="51"/>
                        <a:pt x="17" y="51"/>
                      </a:cubicBezTo>
                      <a:cubicBezTo>
                        <a:pt x="15" y="50"/>
                        <a:pt x="13" y="49"/>
                        <a:pt x="10" y="47"/>
                      </a:cubicBezTo>
                      <a:cubicBezTo>
                        <a:pt x="8" y="46"/>
                        <a:pt x="6" y="43"/>
                        <a:pt x="4" y="41"/>
                      </a:cubicBezTo>
                      <a:cubicBezTo>
                        <a:pt x="2" y="38"/>
                        <a:pt x="1" y="36"/>
                        <a:pt x="1" y="33"/>
                      </a:cubicBezTo>
                      <a:cubicBezTo>
                        <a:pt x="0" y="31"/>
                        <a:pt x="0" y="29"/>
                        <a:pt x="0" y="27"/>
                      </a:cubicBezTo>
                      <a:cubicBezTo>
                        <a:pt x="0" y="24"/>
                        <a:pt x="1" y="22"/>
                        <a:pt x="2" y="20"/>
                      </a:cubicBezTo>
                      <a:cubicBezTo>
                        <a:pt x="3" y="19"/>
                        <a:pt x="5" y="17"/>
                        <a:pt x="6" y="15"/>
                      </a:cubicBezTo>
                      <a:cubicBezTo>
                        <a:pt x="0" y="6"/>
                        <a:pt x="0" y="6"/>
                        <a:pt x="0" y="6"/>
                      </a:cubicBezTo>
                      <a:cubicBezTo>
                        <a:pt x="8" y="0"/>
                        <a:pt x="8" y="0"/>
                        <a:pt x="8" y="0"/>
                      </a:cubicBezTo>
                      <a:cubicBezTo>
                        <a:pt x="14" y="9"/>
                        <a:pt x="14" y="9"/>
                        <a:pt x="14" y="9"/>
                      </a:cubicBezTo>
                      <a:cubicBezTo>
                        <a:pt x="16" y="8"/>
                        <a:pt x="18" y="7"/>
                        <a:pt x="20" y="7"/>
                      </a:cubicBezTo>
                      <a:cubicBezTo>
                        <a:pt x="22" y="6"/>
                        <a:pt x="24" y="6"/>
                        <a:pt x="25" y="5"/>
                      </a:cubicBezTo>
                      <a:cubicBezTo>
                        <a:pt x="27" y="5"/>
                        <a:pt x="28" y="5"/>
                        <a:pt x="30" y="5"/>
                      </a:cubicBezTo>
                      <a:cubicBezTo>
                        <a:pt x="36" y="5"/>
                        <a:pt x="36" y="5"/>
                        <a:pt x="36" y="5"/>
                      </a:cubicBezTo>
                      <a:cubicBezTo>
                        <a:pt x="36" y="15"/>
                        <a:pt x="36" y="15"/>
                        <a:pt x="36" y="15"/>
                      </a:cubicBezTo>
                      <a:cubicBezTo>
                        <a:pt x="31" y="15"/>
                        <a:pt x="31" y="15"/>
                        <a:pt x="31" y="15"/>
                      </a:cubicBezTo>
                      <a:cubicBezTo>
                        <a:pt x="29" y="15"/>
                        <a:pt x="28" y="16"/>
                        <a:pt x="26" y="16"/>
                      </a:cubicBezTo>
                      <a:cubicBezTo>
                        <a:pt x="24" y="17"/>
                        <a:pt x="22" y="17"/>
                        <a:pt x="20" y="18"/>
                      </a:cubicBezTo>
                      <a:lnTo>
                        <a:pt x="35" y="39"/>
                      </a:lnTo>
                      <a:close/>
                      <a:moveTo>
                        <a:pt x="12" y="35"/>
                      </a:moveTo>
                      <a:cubicBezTo>
                        <a:pt x="14" y="37"/>
                        <a:pt x="16" y="38"/>
                        <a:pt x="17" y="39"/>
                      </a:cubicBezTo>
                      <a:cubicBezTo>
                        <a:pt x="19" y="40"/>
                        <a:pt x="21" y="40"/>
                        <a:pt x="24" y="40"/>
                      </a:cubicBezTo>
                      <a:cubicBezTo>
                        <a:pt x="12" y="24"/>
                        <a:pt x="12" y="24"/>
                        <a:pt x="12" y="24"/>
                      </a:cubicBezTo>
                      <a:cubicBezTo>
                        <a:pt x="11" y="26"/>
                        <a:pt x="11" y="28"/>
                        <a:pt x="11" y="29"/>
                      </a:cubicBezTo>
                      <a:cubicBezTo>
                        <a:pt x="11" y="31"/>
                        <a:pt x="11" y="33"/>
                        <a:pt x="12" y="35"/>
                      </a:cubicBezTo>
                      <a:close/>
                      <a:moveTo>
                        <a:pt x="55" y="67"/>
                      </a:moveTo>
                      <a:cubicBezTo>
                        <a:pt x="57" y="65"/>
                        <a:pt x="58" y="63"/>
                        <a:pt x="59" y="60"/>
                      </a:cubicBezTo>
                      <a:cubicBezTo>
                        <a:pt x="59" y="58"/>
                        <a:pt x="58" y="55"/>
                        <a:pt x="57" y="53"/>
                      </a:cubicBezTo>
                      <a:cubicBezTo>
                        <a:pt x="56" y="52"/>
                        <a:pt x="55" y="51"/>
                        <a:pt x="54" y="50"/>
                      </a:cubicBezTo>
                      <a:cubicBezTo>
                        <a:pt x="53" y="49"/>
                        <a:pt x="52" y="49"/>
                        <a:pt x="50" y="48"/>
                      </a:cubicBezTo>
                      <a:cubicBezTo>
                        <a:pt x="49" y="48"/>
                        <a:pt x="48" y="48"/>
                        <a:pt x="46" y="48"/>
                      </a:cubicBezTo>
                      <a:cubicBezTo>
                        <a:pt x="45" y="48"/>
                        <a:pt x="43" y="48"/>
                        <a:pt x="42" y="49"/>
                      </a:cubicBezTo>
                      <a:lnTo>
                        <a:pt x="55" y="6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32"/>
                <p:cNvSpPr>
                  <a:spLocks noEditPoints="1"/>
                </p:cNvSpPr>
                <p:nvPr/>
              </p:nvSpPr>
              <p:spPr bwMode="auto">
                <a:xfrm>
                  <a:off x="6111875" y="3811588"/>
                  <a:ext cx="254000" cy="357188"/>
                </a:xfrm>
                <a:custGeom>
                  <a:gdLst>
                    <a:gd fmla="*/ 27 w 52" name="T0"/>
                    <a:gd fmla="*/ 32 h 73" name="T1"/>
                    <a:gd fmla="*/ 33 w 52" name="T2"/>
                    <a:gd fmla="*/ 32 h 73" name="T3"/>
                    <a:gd fmla="*/ 39 w 52" name="T4"/>
                    <a:gd fmla="*/ 33 h 73" name="T5"/>
                    <a:gd fmla="*/ 45 w 52" name="T6"/>
                    <a:gd fmla="*/ 35 h 73" name="T7"/>
                    <a:gd fmla="*/ 49 w 52" name="T8"/>
                    <a:gd fmla="*/ 40 h 73" name="T9"/>
                    <a:gd fmla="*/ 50 w 52" name="T10"/>
                    <a:gd fmla="*/ 41 h 73" name="T11"/>
                    <a:gd fmla="*/ 52 w 52" name="T12"/>
                    <a:gd fmla="*/ 47 h 73" name="T13"/>
                    <a:gd fmla="*/ 51 w 52" name="T14"/>
                    <a:gd fmla="*/ 53 h 73" name="T15"/>
                    <a:gd fmla="*/ 48 w 52" name="T16"/>
                    <a:gd fmla="*/ 58 h 73" name="T17"/>
                    <a:gd fmla="*/ 44 w 52" name="T18"/>
                    <a:gd fmla="*/ 62 h 73" name="T19"/>
                    <a:gd fmla="*/ 48 w 52" name="T20"/>
                    <a:gd fmla="*/ 69 h 73" name="T21"/>
                    <a:gd fmla="*/ 41 w 52" name="T22"/>
                    <a:gd fmla="*/ 73 h 73" name="T23"/>
                    <a:gd fmla="*/ 37 w 52" name="T24"/>
                    <a:gd fmla="*/ 66 h 73" name="T25"/>
                    <a:gd fmla="*/ 30 w 52" name="T26"/>
                    <a:gd fmla="*/ 68 h 73" name="T27"/>
                    <a:gd fmla="*/ 24 w 52" name="T28"/>
                    <a:gd fmla="*/ 68 h 73" name="T29"/>
                    <a:gd fmla="*/ 19 w 52" name="T30"/>
                    <a:gd fmla="*/ 67 h 73" name="T31"/>
                    <a:gd fmla="*/ 21 w 52" name="T32"/>
                    <a:gd fmla="*/ 60 h 73" name="T33"/>
                    <a:gd fmla="*/ 26 w 52" name="T34"/>
                    <a:gd fmla="*/ 61 h 73" name="T35"/>
                    <a:gd fmla="*/ 33 w 52" name="T36"/>
                    <a:gd fmla="*/ 59 h 73" name="T37"/>
                    <a:gd fmla="*/ 23 w 52" name="T38"/>
                    <a:gd fmla="*/ 41 h 73" name="T39"/>
                    <a:gd fmla="*/ 17 w 52" name="T40"/>
                    <a:gd fmla="*/ 41 h 73" name="T41"/>
                    <a:gd fmla="*/ 12 w 52" name="T42"/>
                    <a:gd fmla="*/ 40 h 73" name="T43"/>
                    <a:gd fmla="*/ 7 w 52" name="T44"/>
                    <a:gd fmla="*/ 37 h 73" name="T45"/>
                    <a:gd fmla="*/ 2 w 52" name="T46"/>
                    <a:gd fmla="*/ 31 h 73" name="T47"/>
                    <a:gd fmla="*/ 0 w 52" name="T48"/>
                    <a:gd fmla="*/ 25 h 73" name="T49"/>
                    <a:gd fmla="*/ 1 w 52" name="T50"/>
                    <a:gd fmla="*/ 20 h 73" name="T51"/>
                    <a:gd fmla="*/ 3 w 52" name="T52"/>
                    <a:gd fmla="*/ 16 h 73" name="T53"/>
                    <a:gd fmla="*/ 6 w 52" name="T54"/>
                    <a:gd fmla="*/ 12 h 73" name="T55"/>
                    <a:gd fmla="*/ 2 w 52" name="T56"/>
                    <a:gd fmla="*/ 4 h 73" name="T57"/>
                    <a:gd fmla="*/ 9 w 52" name="T58"/>
                    <a:gd fmla="*/ 0 h 73" name="T59"/>
                    <a:gd fmla="*/ 13 w 52" name="T60"/>
                    <a:gd fmla="*/ 8 h 73" name="T61"/>
                    <a:gd fmla="*/ 17 w 52" name="T62"/>
                    <a:gd fmla="*/ 6 h 73" name="T63"/>
                    <a:gd fmla="*/ 21 w 52" name="T64"/>
                    <a:gd fmla="*/ 6 h 73" name="T65"/>
                    <a:gd fmla="*/ 25 w 52" name="T66"/>
                    <a:gd fmla="*/ 6 h 73" name="T67"/>
                    <a:gd fmla="*/ 30 w 52" name="T68"/>
                    <a:gd fmla="*/ 6 h 73" name="T69"/>
                    <a:gd fmla="*/ 29 w 52" name="T70"/>
                    <a:gd fmla="*/ 14 h 73" name="T71"/>
                    <a:gd fmla="*/ 25 w 52" name="T72"/>
                    <a:gd fmla="*/ 14 h 73" name="T73"/>
                    <a:gd fmla="*/ 21 w 52" name="T74"/>
                    <a:gd fmla="*/ 14 h 73" name="T75"/>
                    <a:gd fmla="*/ 17 w 52" name="T76"/>
                    <a:gd fmla="*/ 15 h 73" name="T77"/>
                    <a:gd fmla="*/ 27 w 52" name="T78"/>
                    <a:gd fmla="*/ 32 h 73" name="T79"/>
                    <a:gd fmla="*/ 9 w 52" name="T80"/>
                    <a:gd fmla="*/ 27 h 73" name="T81"/>
                    <a:gd fmla="*/ 13 w 52" name="T82"/>
                    <a:gd fmla="*/ 31 h 73" name="T83"/>
                    <a:gd fmla="*/ 18 w 52" name="T84"/>
                    <a:gd fmla="*/ 32 h 73" name="T85"/>
                    <a:gd fmla="*/ 10 w 52" name="T86"/>
                    <a:gd fmla="*/ 19 h 73" name="T87"/>
                    <a:gd fmla="*/ 9 w 52" name="T88"/>
                    <a:gd fmla="*/ 23 h 73" name="T89"/>
                    <a:gd fmla="*/ 9 w 52" name="T90"/>
                    <a:gd fmla="*/ 27 h 73" name="T91"/>
                    <a:gd fmla="*/ 40 w 52" name="T92"/>
                    <a:gd fmla="*/ 56 h 73" name="T93"/>
                    <a:gd fmla="*/ 43 w 52" name="T94"/>
                    <a:gd fmla="*/ 50 h 73" name="T95"/>
                    <a:gd fmla="*/ 42 w 52" name="T96"/>
                    <a:gd fmla="*/ 45 h 73" name="T97"/>
                    <a:gd fmla="*/ 40 w 52" name="T98"/>
                    <a:gd fmla="*/ 42 h 73" name="T99"/>
                    <a:gd fmla="*/ 38 w 52" name="T100"/>
                    <a:gd fmla="*/ 41 h 73" name="T101"/>
                    <a:gd fmla="*/ 35 w 52" name="T102"/>
                    <a:gd fmla="*/ 40 h 73" name="T103"/>
                    <a:gd fmla="*/ 31 w 52" name="T104"/>
                    <a:gd fmla="*/ 40 h 73" name="T105"/>
                    <a:gd fmla="*/ 40 w 52" name="T106"/>
                    <a:gd fmla="*/ 56 h 7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3" w="52">
                      <a:moveTo>
                        <a:pt x="27" y="32"/>
                      </a:moveTo>
                      <a:cubicBezTo>
                        <a:pt x="29" y="32"/>
                        <a:pt x="31" y="32"/>
                        <a:pt x="33" y="32"/>
                      </a:cubicBezTo>
                      <a:cubicBezTo>
                        <a:pt x="35" y="32"/>
                        <a:pt x="37" y="32"/>
                        <a:pt x="39" y="33"/>
                      </a:cubicBezTo>
                      <a:cubicBezTo>
                        <a:pt x="41" y="33"/>
                        <a:pt x="43" y="34"/>
                        <a:pt x="45" y="35"/>
                      </a:cubicBezTo>
                      <a:cubicBezTo>
                        <a:pt x="46" y="36"/>
                        <a:pt x="48" y="38"/>
                        <a:pt x="49" y="40"/>
                      </a:cubicBezTo>
                      <a:cubicBezTo>
                        <a:pt x="50" y="41"/>
                        <a:pt x="50" y="41"/>
                        <a:pt x="50" y="41"/>
                      </a:cubicBezTo>
                      <a:cubicBezTo>
                        <a:pt x="51" y="43"/>
                        <a:pt x="51" y="45"/>
                        <a:pt x="52" y="47"/>
                      </a:cubicBezTo>
                      <a:cubicBezTo>
                        <a:pt x="52" y="49"/>
                        <a:pt x="52" y="51"/>
                        <a:pt x="51" y="53"/>
                      </a:cubicBezTo>
                      <a:cubicBezTo>
                        <a:pt x="51" y="55"/>
                        <a:pt x="50" y="56"/>
                        <a:pt x="48" y="58"/>
                      </a:cubicBezTo>
                      <a:cubicBezTo>
                        <a:pt x="47" y="60"/>
                        <a:pt x="45" y="61"/>
                        <a:pt x="44" y="62"/>
                      </a:cubicBezTo>
                      <a:cubicBezTo>
                        <a:pt x="48" y="69"/>
                        <a:pt x="48" y="69"/>
                        <a:pt x="48" y="69"/>
                      </a:cubicBezTo>
                      <a:cubicBezTo>
                        <a:pt x="41" y="73"/>
                        <a:pt x="41" y="73"/>
                        <a:pt x="41" y="73"/>
                      </a:cubicBezTo>
                      <a:cubicBezTo>
                        <a:pt x="37" y="66"/>
                        <a:pt x="37" y="66"/>
                        <a:pt x="37" y="66"/>
                      </a:cubicBezTo>
                      <a:cubicBezTo>
                        <a:pt x="34" y="67"/>
                        <a:pt x="32" y="68"/>
                        <a:pt x="30" y="68"/>
                      </a:cubicBezTo>
                      <a:cubicBezTo>
                        <a:pt x="27" y="68"/>
                        <a:pt x="26" y="68"/>
                        <a:pt x="24" y="68"/>
                      </a:cubicBezTo>
                      <a:cubicBezTo>
                        <a:pt x="22" y="68"/>
                        <a:pt x="21" y="68"/>
                        <a:pt x="19" y="67"/>
                      </a:cubicBezTo>
                      <a:cubicBezTo>
                        <a:pt x="21" y="60"/>
                        <a:pt x="21" y="60"/>
                        <a:pt x="21" y="60"/>
                      </a:cubicBezTo>
                      <a:cubicBezTo>
                        <a:pt x="23" y="61"/>
                        <a:pt x="24" y="61"/>
                        <a:pt x="26" y="61"/>
                      </a:cubicBezTo>
                      <a:cubicBezTo>
                        <a:pt x="28" y="61"/>
                        <a:pt x="31" y="60"/>
                        <a:pt x="33" y="59"/>
                      </a:cubicBezTo>
                      <a:cubicBezTo>
                        <a:pt x="23" y="41"/>
                        <a:pt x="23" y="41"/>
                        <a:pt x="23" y="41"/>
                      </a:cubicBezTo>
                      <a:cubicBezTo>
                        <a:pt x="21" y="41"/>
                        <a:pt x="19" y="41"/>
                        <a:pt x="17" y="41"/>
                      </a:cubicBezTo>
                      <a:cubicBezTo>
                        <a:pt x="15" y="41"/>
                        <a:pt x="14" y="41"/>
                        <a:pt x="12" y="40"/>
                      </a:cubicBezTo>
                      <a:cubicBezTo>
                        <a:pt x="10" y="39"/>
                        <a:pt x="9" y="38"/>
                        <a:pt x="7" y="37"/>
                      </a:cubicBezTo>
                      <a:cubicBezTo>
                        <a:pt x="5" y="36"/>
                        <a:pt x="4" y="34"/>
                        <a:pt x="2" y="31"/>
                      </a:cubicBezTo>
                      <a:cubicBezTo>
                        <a:pt x="1" y="29"/>
                        <a:pt x="1" y="27"/>
                        <a:pt x="0" y="25"/>
                      </a:cubicBezTo>
                      <a:cubicBezTo>
                        <a:pt x="0" y="24"/>
                        <a:pt x="0" y="22"/>
                        <a:pt x="1" y="20"/>
                      </a:cubicBezTo>
                      <a:cubicBezTo>
                        <a:pt x="1" y="18"/>
                        <a:pt x="2" y="17"/>
                        <a:pt x="3" y="16"/>
                      </a:cubicBezTo>
                      <a:cubicBezTo>
                        <a:pt x="4" y="14"/>
                        <a:pt x="5" y="13"/>
                        <a:pt x="6" y="12"/>
                      </a:cubicBezTo>
                      <a:cubicBezTo>
                        <a:pt x="2" y="4"/>
                        <a:pt x="2" y="4"/>
                        <a:pt x="2" y="4"/>
                      </a:cubicBezTo>
                      <a:cubicBezTo>
                        <a:pt x="9" y="0"/>
                        <a:pt x="9" y="0"/>
                        <a:pt x="9" y="0"/>
                      </a:cubicBezTo>
                      <a:cubicBezTo>
                        <a:pt x="13" y="8"/>
                        <a:pt x="13" y="8"/>
                        <a:pt x="13" y="8"/>
                      </a:cubicBezTo>
                      <a:cubicBezTo>
                        <a:pt x="14" y="7"/>
                        <a:pt x="16" y="6"/>
                        <a:pt x="17" y="6"/>
                      </a:cubicBezTo>
                      <a:cubicBezTo>
                        <a:pt x="19" y="6"/>
                        <a:pt x="20" y="6"/>
                        <a:pt x="21" y="6"/>
                      </a:cubicBezTo>
                      <a:cubicBezTo>
                        <a:pt x="23" y="6"/>
                        <a:pt x="24" y="6"/>
                        <a:pt x="25" y="6"/>
                      </a:cubicBezTo>
                      <a:cubicBezTo>
                        <a:pt x="30" y="6"/>
                        <a:pt x="30" y="6"/>
                        <a:pt x="30" y="6"/>
                      </a:cubicBezTo>
                      <a:cubicBezTo>
                        <a:pt x="29" y="14"/>
                        <a:pt x="29" y="14"/>
                        <a:pt x="29" y="14"/>
                      </a:cubicBezTo>
                      <a:cubicBezTo>
                        <a:pt x="25" y="14"/>
                        <a:pt x="25" y="14"/>
                        <a:pt x="25" y="14"/>
                      </a:cubicBezTo>
                      <a:cubicBezTo>
                        <a:pt x="24" y="14"/>
                        <a:pt x="23" y="14"/>
                        <a:pt x="21" y="14"/>
                      </a:cubicBezTo>
                      <a:cubicBezTo>
                        <a:pt x="20" y="14"/>
                        <a:pt x="18" y="14"/>
                        <a:pt x="17" y="15"/>
                      </a:cubicBezTo>
                      <a:lnTo>
                        <a:pt x="27" y="32"/>
                      </a:lnTo>
                      <a:close/>
                      <a:moveTo>
                        <a:pt x="9" y="27"/>
                      </a:moveTo>
                      <a:cubicBezTo>
                        <a:pt x="10" y="29"/>
                        <a:pt x="12" y="30"/>
                        <a:pt x="13" y="31"/>
                      </a:cubicBezTo>
                      <a:cubicBezTo>
                        <a:pt x="14" y="32"/>
                        <a:pt x="16" y="32"/>
                        <a:pt x="18" y="32"/>
                      </a:cubicBezTo>
                      <a:cubicBezTo>
                        <a:pt x="10" y="19"/>
                        <a:pt x="10" y="19"/>
                        <a:pt x="10" y="19"/>
                      </a:cubicBezTo>
                      <a:cubicBezTo>
                        <a:pt x="9" y="20"/>
                        <a:pt x="9" y="22"/>
                        <a:pt x="9" y="23"/>
                      </a:cubicBezTo>
                      <a:cubicBezTo>
                        <a:pt x="8" y="25"/>
                        <a:pt x="9" y="26"/>
                        <a:pt x="9" y="27"/>
                      </a:cubicBezTo>
                      <a:close/>
                      <a:moveTo>
                        <a:pt x="40" y="56"/>
                      </a:moveTo>
                      <a:cubicBezTo>
                        <a:pt x="42" y="54"/>
                        <a:pt x="43" y="52"/>
                        <a:pt x="43" y="50"/>
                      </a:cubicBezTo>
                      <a:cubicBezTo>
                        <a:pt x="44" y="48"/>
                        <a:pt x="43" y="47"/>
                        <a:pt x="42" y="45"/>
                      </a:cubicBezTo>
                      <a:cubicBezTo>
                        <a:pt x="42" y="44"/>
                        <a:pt x="41" y="43"/>
                        <a:pt x="40" y="42"/>
                      </a:cubicBezTo>
                      <a:cubicBezTo>
                        <a:pt x="40" y="42"/>
                        <a:pt x="39" y="41"/>
                        <a:pt x="38" y="41"/>
                      </a:cubicBezTo>
                      <a:cubicBezTo>
                        <a:pt x="37" y="40"/>
                        <a:pt x="36" y="40"/>
                        <a:pt x="35" y="40"/>
                      </a:cubicBezTo>
                      <a:cubicBezTo>
                        <a:pt x="34" y="40"/>
                        <a:pt x="32" y="40"/>
                        <a:pt x="31" y="40"/>
                      </a:cubicBezTo>
                      <a:lnTo>
                        <a:pt x="40"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Freeform 34"/>
                <p:cNvSpPr>
                  <a:spLocks noEditPoints="1"/>
                </p:cNvSpPr>
                <p:nvPr/>
              </p:nvSpPr>
              <p:spPr bwMode="auto">
                <a:xfrm>
                  <a:off x="5292725" y="1389063"/>
                  <a:ext cx="284162" cy="319088"/>
                </a:xfrm>
                <a:custGeom>
                  <a:gdLst>
                    <a:gd fmla="*/ 30 w 58" name="T0"/>
                    <a:gd fmla="*/ 27 h 65" name="T1"/>
                    <a:gd fmla="*/ 36 w 58" name="T2"/>
                    <a:gd fmla="*/ 26 h 65" name="T3"/>
                    <a:gd fmla="*/ 42 w 58" name="T4"/>
                    <a:gd fmla="*/ 25 h 65" name="T5"/>
                    <a:gd fmla="*/ 48 w 58" name="T6"/>
                    <a:gd fmla="*/ 26 h 65" name="T7"/>
                    <a:gd fmla="*/ 54 w 58" name="T8"/>
                    <a:gd fmla="*/ 31 h 65" name="T9"/>
                    <a:gd fmla="*/ 54 w 58" name="T10"/>
                    <a:gd fmla="*/ 31 h 65" name="T11"/>
                    <a:gd fmla="*/ 57 w 58" name="T12"/>
                    <a:gd fmla="*/ 37 h 65" name="T13"/>
                    <a:gd fmla="*/ 58 w 58" name="T14"/>
                    <a:gd fmla="*/ 42 h 65" name="T15"/>
                    <a:gd fmla="*/ 56 w 58" name="T16"/>
                    <a:gd fmla="*/ 48 h 65" name="T17"/>
                    <a:gd fmla="*/ 53 w 58" name="T18"/>
                    <a:gd fmla="*/ 53 h 65" name="T19"/>
                    <a:gd fmla="*/ 58 w 58" name="T20"/>
                    <a:gd fmla="*/ 59 h 65" name="T21"/>
                    <a:gd fmla="*/ 52 w 58" name="T22"/>
                    <a:gd fmla="*/ 65 h 65" name="T23"/>
                    <a:gd fmla="*/ 47 w 58" name="T24"/>
                    <a:gd fmla="*/ 58 h 65" name="T25"/>
                    <a:gd fmla="*/ 40 w 58" name="T26"/>
                    <a:gd fmla="*/ 62 h 65" name="T27"/>
                    <a:gd fmla="*/ 35 w 58" name="T28"/>
                    <a:gd fmla="*/ 63 h 65" name="T29"/>
                    <a:gd fmla="*/ 30 w 58" name="T30"/>
                    <a:gd fmla="*/ 63 h 65" name="T31"/>
                    <a:gd fmla="*/ 30 w 58" name="T32"/>
                    <a:gd fmla="*/ 56 h 65" name="T33"/>
                    <a:gd fmla="*/ 35 w 58" name="T34"/>
                    <a:gd fmla="*/ 55 h 65" name="T35"/>
                    <a:gd fmla="*/ 42 w 58" name="T36"/>
                    <a:gd fmla="*/ 53 h 65" name="T37"/>
                    <a:gd fmla="*/ 28 w 58" name="T38"/>
                    <a:gd fmla="*/ 37 h 65" name="T39"/>
                    <a:gd fmla="*/ 22 w 58" name="T40"/>
                    <a:gd fmla="*/ 38 h 65" name="T41"/>
                    <a:gd fmla="*/ 17 w 58" name="T42"/>
                    <a:gd fmla="*/ 38 h 65" name="T43"/>
                    <a:gd fmla="*/ 11 w 58" name="T44"/>
                    <a:gd fmla="*/ 36 h 65" name="T45"/>
                    <a:gd fmla="*/ 6 w 58" name="T46"/>
                    <a:gd fmla="*/ 31 h 65" name="T47"/>
                    <a:gd fmla="*/ 3 w 58" name="T48"/>
                    <a:gd fmla="*/ 26 h 65" name="T49"/>
                    <a:gd fmla="*/ 2 w 58" name="T50"/>
                    <a:gd fmla="*/ 21 h 65" name="T51"/>
                    <a:gd fmla="*/ 3 w 58" name="T52"/>
                    <a:gd fmla="*/ 16 h 65" name="T53"/>
                    <a:gd fmla="*/ 5 w 58" name="T54"/>
                    <a:gd fmla="*/ 12 h 65" name="T55"/>
                    <a:gd fmla="*/ 0 w 58" name="T56"/>
                    <a:gd fmla="*/ 5 h 65" name="T57"/>
                    <a:gd fmla="*/ 6 w 58" name="T58"/>
                    <a:gd fmla="*/ 0 h 65" name="T59"/>
                    <a:gd fmla="*/ 11 w 58" name="T60"/>
                    <a:gd fmla="*/ 6 h 65" name="T61"/>
                    <a:gd fmla="*/ 15 w 58" name="T62"/>
                    <a:gd fmla="*/ 4 h 65" name="T63"/>
                    <a:gd fmla="*/ 19 w 58" name="T64"/>
                    <a:gd fmla="*/ 2 h 65" name="T65"/>
                    <a:gd fmla="*/ 23 w 58" name="T66"/>
                    <a:gd fmla="*/ 2 h 65" name="T67"/>
                    <a:gd fmla="*/ 28 w 58" name="T68"/>
                    <a:gd fmla="*/ 1 h 65" name="T69"/>
                    <a:gd fmla="*/ 29 w 58" name="T70"/>
                    <a:gd fmla="*/ 9 h 65" name="T71"/>
                    <a:gd fmla="*/ 25 w 58" name="T72"/>
                    <a:gd fmla="*/ 10 h 65" name="T73"/>
                    <a:gd fmla="*/ 21 w 58" name="T74"/>
                    <a:gd fmla="*/ 11 h 65" name="T75"/>
                    <a:gd fmla="*/ 17 w 58" name="T76"/>
                    <a:gd fmla="*/ 12 h 65" name="T77"/>
                    <a:gd fmla="*/ 30 w 58" name="T78"/>
                    <a:gd fmla="*/ 27 h 65" name="T79"/>
                    <a:gd fmla="*/ 12 w 58" name="T80"/>
                    <a:gd fmla="*/ 26 h 65" name="T81"/>
                    <a:gd fmla="*/ 16 w 58" name="T82"/>
                    <a:gd fmla="*/ 29 h 65" name="T83"/>
                    <a:gd fmla="*/ 21 w 58" name="T84"/>
                    <a:gd fmla="*/ 29 h 65" name="T85"/>
                    <a:gd fmla="*/ 11 w 58" name="T86"/>
                    <a:gd fmla="*/ 18 h 65" name="T87"/>
                    <a:gd fmla="*/ 10 w 58" name="T88"/>
                    <a:gd fmla="*/ 22 h 65" name="T89"/>
                    <a:gd fmla="*/ 12 w 58" name="T90"/>
                    <a:gd fmla="*/ 26 h 65" name="T91"/>
                    <a:gd fmla="*/ 48 w 58" name="T92"/>
                    <a:gd fmla="*/ 48 h 65" name="T93"/>
                    <a:gd fmla="*/ 50 w 58" name="T94"/>
                    <a:gd fmla="*/ 42 h 65" name="T95"/>
                    <a:gd fmla="*/ 48 w 58" name="T96"/>
                    <a:gd fmla="*/ 36 h 65" name="T97"/>
                    <a:gd fmla="*/ 45 w 58" name="T98"/>
                    <a:gd fmla="*/ 34 h 65" name="T99"/>
                    <a:gd fmla="*/ 42 w 58" name="T100"/>
                    <a:gd fmla="*/ 33 h 65" name="T101"/>
                    <a:gd fmla="*/ 39 w 58" name="T102"/>
                    <a:gd fmla="*/ 34 h 65" name="T103"/>
                    <a:gd fmla="*/ 36 w 58" name="T104"/>
                    <a:gd fmla="*/ 34 h 65" name="T105"/>
                    <a:gd fmla="*/ 48 w 58" name="T106"/>
                    <a:gd fmla="*/ 48 h 6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5" w="57">
                      <a:moveTo>
                        <a:pt x="30" y="27"/>
                      </a:moveTo>
                      <a:cubicBezTo>
                        <a:pt x="32" y="27"/>
                        <a:pt x="34" y="26"/>
                        <a:pt x="36" y="26"/>
                      </a:cubicBezTo>
                      <a:cubicBezTo>
                        <a:pt x="38" y="25"/>
                        <a:pt x="40" y="25"/>
                        <a:pt x="42" y="25"/>
                      </a:cubicBezTo>
                      <a:cubicBezTo>
                        <a:pt x="44" y="25"/>
                        <a:pt x="46" y="26"/>
                        <a:pt x="48" y="26"/>
                      </a:cubicBezTo>
                      <a:cubicBezTo>
                        <a:pt x="50" y="27"/>
                        <a:pt x="52" y="29"/>
                        <a:pt x="54" y="31"/>
                      </a:cubicBezTo>
                      <a:cubicBezTo>
                        <a:pt x="54" y="31"/>
                        <a:pt x="54" y="31"/>
                        <a:pt x="54" y="31"/>
                      </a:cubicBezTo>
                      <a:cubicBezTo>
                        <a:pt x="56" y="33"/>
                        <a:pt x="57" y="35"/>
                        <a:pt x="57" y="37"/>
                      </a:cubicBezTo>
                      <a:cubicBezTo>
                        <a:pt x="58" y="39"/>
                        <a:pt x="58" y="41"/>
                        <a:pt x="58" y="42"/>
                      </a:cubicBezTo>
                      <a:cubicBezTo>
                        <a:pt x="58" y="44"/>
                        <a:pt x="57" y="46"/>
                        <a:pt x="56" y="48"/>
                      </a:cubicBezTo>
                      <a:cubicBezTo>
                        <a:pt x="55" y="50"/>
                        <a:pt x="54" y="52"/>
                        <a:pt x="53" y="53"/>
                      </a:cubicBezTo>
                      <a:cubicBezTo>
                        <a:pt x="58" y="59"/>
                        <a:pt x="58" y="59"/>
                        <a:pt x="58" y="59"/>
                      </a:cubicBezTo>
                      <a:cubicBezTo>
                        <a:pt x="52" y="65"/>
                        <a:pt x="52" y="65"/>
                        <a:pt x="52" y="65"/>
                      </a:cubicBezTo>
                      <a:cubicBezTo>
                        <a:pt x="47" y="58"/>
                        <a:pt x="47" y="58"/>
                        <a:pt x="47" y="58"/>
                      </a:cubicBezTo>
                      <a:cubicBezTo>
                        <a:pt x="44" y="60"/>
                        <a:pt x="42" y="61"/>
                        <a:pt x="40" y="62"/>
                      </a:cubicBezTo>
                      <a:cubicBezTo>
                        <a:pt x="38" y="62"/>
                        <a:pt x="36" y="63"/>
                        <a:pt x="35" y="63"/>
                      </a:cubicBezTo>
                      <a:cubicBezTo>
                        <a:pt x="33" y="63"/>
                        <a:pt x="31" y="63"/>
                        <a:pt x="30" y="63"/>
                      </a:cubicBezTo>
                      <a:cubicBezTo>
                        <a:pt x="30" y="56"/>
                        <a:pt x="30" y="56"/>
                        <a:pt x="30" y="56"/>
                      </a:cubicBezTo>
                      <a:cubicBezTo>
                        <a:pt x="32" y="56"/>
                        <a:pt x="33" y="56"/>
                        <a:pt x="35" y="55"/>
                      </a:cubicBezTo>
                      <a:cubicBezTo>
                        <a:pt x="37" y="55"/>
                        <a:pt x="39" y="54"/>
                        <a:pt x="42" y="53"/>
                      </a:cubicBezTo>
                      <a:cubicBezTo>
                        <a:pt x="28" y="37"/>
                        <a:pt x="28" y="37"/>
                        <a:pt x="28" y="37"/>
                      </a:cubicBezTo>
                      <a:cubicBezTo>
                        <a:pt x="26" y="37"/>
                        <a:pt x="24" y="38"/>
                        <a:pt x="22" y="38"/>
                      </a:cubicBezTo>
                      <a:cubicBezTo>
                        <a:pt x="21" y="38"/>
                        <a:pt x="19" y="38"/>
                        <a:pt x="17" y="38"/>
                      </a:cubicBezTo>
                      <a:cubicBezTo>
                        <a:pt x="15" y="38"/>
                        <a:pt x="13" y="37"/>
                        <a:pt x="11" y="36"/>
                      </a:cubicBezTo>
                      <a:cubicBezTo>
                        <a:pt x="10" y="35"/>
                        <a:pt x="8" y="33"/>
                        <a:pt x="6" y="31"/>
                      </a:cubicBezTo>
                      <a:cubicBezTo>
                        <a:pt x="4" y="30"/>
                        <a:pt x="3" y="28"/>
                        <a:pt x="3" y="26"/>
                      </a:cubicBezTo>
                      <a:cubicBezTo>
                        <a:pt x="2" y="24"/>
                        <a:pt x="2" y="23"/>
                        <a:pt x="2" y="21"/>
                      </a:cubicBezTo>
                      <a:cubicBezTo>
                        <a:pt x="2" y="19"/>
                        <a:pt x="2" y="18"/>
                        <a:pt x="3" y="16"/>
                      </a:cubicBezTo>
                      <a:cubicBezTo>
                        <a:pt x="3" y="14"/>
                        <a:pt x="4" y="13"/>
                        <a:pt x="5" y="12"/>
                      </a:cubicBezTo>
                      <a:cubicBezTo>
                        <a:pt x="0" y="5"/>
                        <a:pt x="0" y="5"/>
                        <a:pt x="0" y="5"/>
                      </a:cubicBezTo>
                      <a:cubicBezTo>
                        <a:pt x="6" y="0"/>
                        <a:pt x="6" y="0"/>
                        <a:pt x="6" y="0"/>
                      </a:cubicBezTo>
                      <a:cubicBezTo>
                        <a:pt x="11" y="6"/>
                        <a:pt x="11" y="6"/>
                        <a:pt x="11" y="6"/>
                      </a:cubicBezTo>
                      <a:cubicBezTo>
                        <a:pt x="13" y="5"/>
                        <a:pt x="14" y="4"/>
                        <a:pt x="15" y="4"/>
                      </a:cubicBezTo>
                      <a:cubicBezTo>
                        <a:pt x="17" y="3"/>
                        <a:pt x="18" y="3"/>
                        <a:pt x="19" y="2"/>
                      </a:cubicBezTo>
                      <a:cubicBezTo>
                        <a:pt x="20" y="2"/>
                        <a:pt x="22" y="2"/>
                        <a:pt x="23" y="2"/>
                      </a:cubicBezTo>
                      <a:cubicBezTo>
                        <a:pt x="28" y="1"/>
                        <a:pt x="28" y="1"/>
                        <a:pt x="28" y="1"/>
                      </a:cubicBezTo>
                      <a:cubicBezTo>
                        <a:pt x="29" y="9"/>
                        <a:pt x="29" y="9"/>
                        <a:pt x="29" y="9"/>
                      </a:cubicBezTo>
                      <a:cubicBezTo>
                        <a:pt x="25" y="10"/>
                        <a:pt x="25" y="10"/>
                        <a:pt x="25" y="10"/>
                      </a:cubicBezTo>
                      <a:cubicBezTo>
                        <a:pt x="23" y="10"/>
                        <a:pt x="22" y="10"/>
                        <a:pt x="21" y="11"/>
                      </a:cubicBezTo>
                      <a:cubicBezTo>
                        <a:pt x="19" y="11"/>
                        <a:pt x="18" y="12"/>
                        <a:pt x="17" y="12"/>
                      </a:cubicBezTo>
                      <a:lnTo>
                        <a:pt x="30" y="27"/>
                      </a:lnTo>
                      <a:close/>
                      <a:moveTo>
                        <a:pt x="12" y="26"/>
                      </a:moveTo>
                      <a:cubicBezTo>
                        <a:pt x="13" y="28"/>
                        <a:pt x="15" y="29"/>
                        <a:pt x="16" y="29"/>
                      </a:cubicBezTo>
                      <a:cubicBezTo>
                        <a:pt x="18" y="29"/>
                        <a:pt x="19" y="30"/>
                        <a:pt x="21" y="29"/>
                      </a:cubicBezTo>
                      <a:cubicBezTo>
                        <a:pt x="11" y="18"/>
                        <a:pt x="11" y="18"/>
                        <a:pt x="11" y="18"/>
                      </a:cubicBezTo>
                      <a:cubicBezTo>
                        <a:pt x="10" y="19"/>
                        <a:pt x="10" y="21"/>
                        <a:pt x="10" y="22"/>
                      </a:cubicBezTo>
                      <a:cubicBezTo>
                        <a:pt x="10" y="24"/>
                        <a:pt x="11" y="25"/>
                        <a:pt x="12" y="26"/>
                      </a:cubicBezTo>
                      <a:close/>
                      <a:moveTo>
                        <a:pt x="48" y="48"/>
                      </a:moveTo>
                      <a:cubicBezTo>
                        <a:pt x="49" y="46"/>
                        <a:pt x="50" y="44"/>
                        <a:pt x="50" y="42"/>
                      </a:cubicBezTo>
                      <a:cubicBezTo>
                        <a:pt x="50" y="40"/>
                        <a:pt x="49" y="38"/>
                        <a:pt x="48" y="36"/>
                      </a:cubicBezTo>
                      <a:cubicBezTo>
                        <a:pt x="47" y="36"/>
                        <a:pt x="46" y="35"/>
                        <a:pt x="45" y="34"/>
                      </a:cubicBezTo>
                      <a:cubicBezTo>
                        <a:pt x="44" y="34"/>
                        <a:pt x="43" y="34"/>
                        <a:pt x="42" y="33"/>
                      </a:cubicBezTo>
                      <a:cubicBezTo>
                        <a:pt x="41" y="33"/>
                        <a:pt x="40" y="33"/>
                        <a:pt x="39" y="34"/>
                      </a:cubicBezTo>
                      <a:cubicBezTo>
                        <a:pt x="38" y="34"/>
                        <a:pt x="37" y="34"/>
                        <a:pt x="36" y="34"/>
                      </a:cubicBezTo>
                      <a:lnTo>
                        <a:pt x="48" y="4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36"/>
                <p:cNvSpPr>
                  <a:spLocks noEditPoints="1"/>
                </p:cNvSpPr>
                <p:nvPr/>
              </p:nvSpPr>
              <p:spPr bwMode="auto">
                <a:xfrm>
                  <a:off x="6813550" y="954088"/>
                  <a:ext cx="254000" cy="357188"/>
                </a:xfrm>
                <a:custGeom>
                  <a:gdLst>
                    <a:gd fmla="*/ 27 w 52" name="T0"/>
                    <a:gd fmla="*/ 32 h 73" name="T1"/>
                    <a:gd fmla="*/ 33 w 52" name="T2"/>
                    <a:gd fmla="*/ 32 h 73" name="T3"/>
                    <a:gd fmla="*/ 39 w 52" name="T4"/>
                    <a:gd fmla="*/ 32 h 73" name="T5"/>
                    <a:gd fmla="*/ 45 w 52" name="T6"/>
                    <a:gd fmla="*/ 35 h 73" name="T7"/>
                    <a:gd fmla="*/ 49 w 52" name="T8"/>
                    <a:gd fmla="*/ 40 h 73" name="T9"/>
                    <a:gd fmla="*/ 50 w 52" name="T10"/>
                    <a:gd fmla="*/ 40 h 73" name="T11"/>
                    <a:gd fmla="*/ 52 w 52" name="T12"/>
                    <a:gd fmla="*/ 47 h 73" name="T13"/>
                    <a:gd fmla="*/ 51 w 52" name="T14"/>
                    <a:gd fmla="*/ 52 h 73" name="T15"/>
                    <a:gd fmla="*/ 48 w 52" name="T16"/>
                    <a:gd fmla="*/ 58 h 73" name="T17"/>
                    <a:gd fmla="*/ 44 w 52" name="T18"/>
                    <a:gd fmla="*/ 62 h 73" name="T19"/>
                    <a:gd fmla="*/ 48 w 52" name="T20"/>
                    <a:gd fmla="*/ 69 h 73" name="T21"/>
                    <a:gd fmla="*/ 41 w 52" name="T22"/>
                    <a:gd fmla="*/ 73 h 73" name="T23"/>
                    <a:gd fmla="*/ 37 w 52" name="T24"/>
                    <a:gd fmla="*/ 66 h 73" name="T25"/>
                    <a:gd fmla="*/ 30 w 52" name="T26"/>
                    <a:gd fmla="*/ 68 h 73" name="T27"/>
                    <a:gd fmla="*/ 24 w 52" name="T28"/>
                    <a:gd fmla="*/ 68 h 73" name="T29"/>
                    <a:gd fmla="*/ 19 w 52" name="T30"/>
                    <a:gd fmla="*/ 67 h 73" name="T31"/>
                    <a:gd fmla="*/ 21 w 52" name="T32"/>
                    <a:gd fmla="*/ 60 h 73" name="T33"/>
                    <a:gd fmla="*/ 27 w 52" name="T34"/>
                    <a:gd fmla="*/ 60 h 73" name="T35"/>
                    <a:gd fmla="*/ 33 w 52" name="T36"/>
                    <a:gd fmla="*/ 59 h 73" name="T37"/>
                    <a:gd fmla="*/ 23 w 52" name="T38"/>
                    <a:gd fmla="*/ 41 h 73" name="T39"/>
                    <a:gd fmla="*/ 17 w 52" name="T40"/>
                    <a:gd fmla="*/ 41 h 73" name="T41"/>
                    <a:gd fmla="*/ 12 w 52" name="T42"/>
                    <a:gd fmla="*/ 40 h 73" name="T43"/>
                    <a:gd fmla="*/ 7 w 52" name="T44"/>
                    <a:gd fmla="*/ 37 h 73" name="T45"/>
                    <a:gd fmla="*/ 3 w 52" name="T46"/>
                    <a:gd fmla="*/ 31 h 73" name="T47"/>
                    <a:gd fmla="*/ 0 w 52" name="T48"/>
                    <a:gd fmla="*/ 25 h 73" name="T49"/>
                    <a:gd fmla="*/ 1 w 52" name="T50"/>
                    <a:gd fmla="*/ 20 h 73" name="T51"/>
                    <a:gd fmla="*/ 3 w 52" name="T52"/>
                    <a:gd fmla="*/ 15 h 73" name="T53"/>
                    <a:gd fmla="*/ 6 w 52" name="T54"/>
                    <a:gd fmla="*/ 11 h 73" name="T55"/>
                    <a:gd fmla="*/ 2 w 52" name="T56"/>
                    <a:gd fmla="*/ 4 h 73" name="T57"/>
                    <a:gd fmla="*/ 9 w 52" name="T58"/>
                    <a:gd fmla="*/ 0 h 73" name="T59"/>
                    <a:gd fmla="*/ 13 w 52" name="T60"/>
                    <a:gd fmla="*/ 7 h 73" name="T61"/>
                    <a:gd fmla="*/ 18 w 52" name="T62"/>
                    <a:gd fmla="*/ 6 h 73" name="T63"/>
                    <a:gd fmla="*/ 21 w 52" name="T64"/>
                    <a:gd fmla="*/ 5 h 73" name="T65"/>
                    <a:gd fmla="*/ 25 w 52" name="T66"/>
                    <a:gd fmla="*/ 5 h 73" name="T67"/>
                    <a:gd fmla="*/ 30 w 52" name="T68"/>
                    <a:gd fmla="*/ 6 h 73" name="T69"/>
                    <a:gd fmla="*/ 30 w 52" name="T70"/>
                    <a:gd fmla="*/ 14 h 73" name="T71"/>
                    <a:gd fmla="*/ 26 w 52" name="T72"/>
                    <a:gd fmla="*/ 13 h 73" name="T73"/>
                    <a:gd fmla="*/ 21 w 52" name="T74"/>
                    <a:gd fmla="*/ 14 h 73" name="T75"/>
                    <a:gd fmla="*/ 17 w 52" name="T76"/>
                    <a:gd fmla="*/ 14 h 73" name="T77"/>
                    <a:gd fmla="*/ 27 w 52" name="T78"/>
                    <a:gd fmla="*/ 32 h 73" name="T79"/>
                    <a:gd fmla="*/ 10 w 52" name="T80"/>
                    <a:gd fmla="*/ 27 h 73" name="T81"/>
                    <a:gd fmla="*/ 13 w 52" name="T82"/>
                    <a:gd fmla="*/ 31 h 73" name="T83"/>
                    <a:gd fmla="*/ 18 w 52" name="T84"/>
                    <a:gd fmla="*/ 32 h 73" name="T85"/>
                    <a:gd fmla="*/ 10 w 52" name="T86"/>
                    <a:gd fmla="*/ 19 h 73" name="T87"/>
                    <a:gd fmla="*/ 9 w 52" name="T88"/>
                    <a:gd fmla="*/ 23 h 73" name="T89"/>
                    <a:gd fmla="*/ 10 w 52" name="T90"/>
                    <a:gd fmla="*/ 27 h 73" name="T91"/>
                    <a:gd fmla="*/ 40 w 52" name="T92"/>
                    <a:gd fmla="*/ 55 h 73" name="T93"/>
                    <a:gd fmla="*/ 43 w 52" name="T94"/>
                    <a:gd fmla="*/ 50 h 73" name="T95"/>
                    <a:gd fmla="*/ 43 w 52" name="T96"/>
                    <a:gd fmla="*/ 44 h 73" name="T97"/>
                    <a:gd fmla="*/ 40 w 52" name="T98"/>
                    <a:gd fmla="*/ 42 h 73" name="T99"/>
                    <a:gd fmla="*/ 38 w 52" name="T100"/>
                    <a:gd fmla="*/ 40 h 73" name="T101"/>
                    <a:gd fmla="*/ 35 w 52" name="T102"/>
                    <a:gd fmla="*/ 40 h 73" name="T103"/>
                    <a:gd fmla="*/ 31 w 52" name="T104"/>
                    <a:gd fmla="*/ 40 h 73" name="T105"/>
                    <a:gd fmla="*/ 40 w 52" name="T106"/>
                    <a:gd fmla="*/ 55 h 7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3" w="52">
                      <a:moveTo>
                        <a:pt x="27" y="32"/>
                      </a:moveTo>
                      <a:cubicBezTo>
                        <a:pt x="29" y="32"/>
                        <a:pt x="31" y="32"/>
                        <a:pt x="33" y="32"/>
                      </a:cubicBezTo>
                      <a:cubicBezTo>
                        <a:pt x="35" y="31"/>
                        <a:pt x="37" y="32"/>
                        <a:pt x="39" y="32"/>
                      </a:cubicBezTo>
                      <a:cubicBezTo>
                        <a:pt x="41" y="33"/>
                        <a:pt x="43" y="33"/>
                        <a:pt x="45" y="35"/>
                      </a:cubicBezTo>
                      <a:cubicBezTo>
                        <a:pt x="47" y="36"/>
                        <a:pt x="48" y="38"/>
                        <a:pt x="49" y="40"/>
                      </a:cubicBezTo>
                      <a:cubicBezTo>
                        <a:pt x="50" y="40"/>
                        <a:pt x="50" y="40"/>
                        <a:pt x="50" y="40"/>
                      </a:cubicBezTo>
                      <a:cubicBezTo>
                        <a:pt x="51" y="43"/>
                        <a:pt x="52" y="45"/>
                        <a:pt x="52" y="47"/>
                      </a:cubicBezTo>
                      <a:cubicBezTo>
                        <a:pt x="52" y="49"/>
                        <a:pt x="52" y="51"/>
                        <a:pt x="51" y="52"/>
                      </a:cubicBezTo>
                      <a:cubicBezTo>
                        <a:pt x="51" y="54"/>
                        <a:pt x="50" y="56"/>
                        <a:pt x="48" y="58"/>
                      </a:cubicBezTo>
                      <a:cubicBezTo>
                        <a:pt x="47" y="59"/>
                        <a:pt x="46" y="61"/>
                        <a:pt x="44" y="62"/>
                      </a:cubicBezTo>
                      <a:cubicBezTo>
                        <a:pt x="48" y="69"/>
                        <a:pt x="48" y="69"/>
                        <a:pt x="48" y="69"/>
                      </a:cubicBezTo>
                      <a:cubicBezTo>
                        <a:pt x="41" y="73"/>
                        <a:pt x="41" y="73"/>
                        <a:pt x="41" y="73"/>
                      </a:cubicBezTo>
                      <a:cubicBezTo>
                        <a:pt x="37" y="66"/>
                        <a:pt x="37" y="66"/>
                        <a:pt x="37" y="66"/>
                      </a:cubicBezTo>
                      <a:cubicBezTo>
                        <a:pt x="34" y="67"/>
                        <a:pt x="32" y="67"/>
                        <a:pt x="30" y="68"/>
                      </a:cubicBezTo>
                      <a:cubicBezTo>
                        <a:pt x="28" y="68"/>
                        <a:pt x="26" y="68"/>
                        <a:pt x="24" y="68"/>
                      </a:cubicBezTo>
                      <a:cubicBezTo>
                        <a:pt x="22" y="68"/>
                        <a:pt x="21" y="67"/>
                        <a:pt x="19" y="67"/>
                      </a:cubicBezTo>
                      <a:cubicBezTo>
                        <a:pt x="21" y="60"/>
                        <a:pt x="21" y="60"/>
                        <a:pt x="21" y="60"/>
                      </a:cubicBezTo>
                      <a:cubicBezTo>
                        <a:pt x="23" y="60"/>
                        <a:pt x="24" y="60"/>
                        <a:pt x="27" y="60"/>
                      </a:cubicBezTo>
                      <a:cubicBezTo>
                        <a:pt x="29" y="60"/>
                        <a:pt x="31" y="60"/>
                        <a:pt x="33" y="59"/>
                      </a:cubicBezTo>
                      <a:cubicBezTo>
                        <a:pt x="23" y="41"/>
                        <a:pt x="23" y="41"/>
                        <a:pt x="23" y="41"/>
                      </a:cubicBezTo>
                      <a:cubicBezTo>
                        <a:pt x="21" y="41"/>
                        <a:pt x="19" y="41"/>
                        <a:pt x="17" y="41"/>
                      </a:cubicBezTo>
                      <a:cubicBezTo>
                        <a:pt x="15" y="41"/>
                        <a:pt x="14" y="40"/>
                        <a:pt x="12" y="40"/>
                      </a:cubicBezTo>
                      <a:cubicBezTo>
                        <a:pt x="10" y="39"/>
                        <a:pt x="9" y="38"/>
                        <a:pt x="7" y="37"/>
                      </a:cubicBezTo>
                      <a:cubicBezTo>
                        <a:pt x="5" y="35"/>
                        <a:pt x="4" y="33"/>
                        <a:pt x="3" y="31"/>
                      </a:cubicBezTo>
                      <a:cubicBezTo>
                        <a:pt x="1" y="29"/>
                        <a:pt x="1" y="27"/>
                        <a:pt x="0" y="25"/>
                      </a:cubicBezTo>
                      <a:cubicBezTo>
                        <a:pt x="0" y="23"/>
                        <a:pt x="0" y="21"/>
                        <a:pt x="1" y="20"/>
                      </a:cubicBezTo>
                      <a:cubicBezTo>
                        <a:pt x="1" y="18"/>
                        <a:pt x="2" y="17"/>
                        <a:pt x="3" y="15"/>
                      </a:cubicBezTo>
                      <a:cubicBezTo>
                        <a:pt x="4" y="14"/>
                        <a:pt x="5" y="12"/>
                        <a:pt x="6" y="11"/>
                      </a:cubicBezTo>
                      <a:cubicBezTo>
                        <a:pt x="2" y="4"/>
                        <a:pt x="2" y="4"/>
                        <a:pt x="2" y="4"/>
                      </a:cubicBezTo>
                      <a:cubicBezTo>
                        <a:pt x="9" y="0"/>
                        <a:pt x="9" y="0"/>
                        <a:pt x="9" y="0"/>
                      </a:cubicBezTo>
                      <a:cubicBezTo>
                        <a:pt x="13" y="7"/>
                        <a:pt x="13" y="7"/>
                        <a:pt x="13" y="7"/>
                      </a:cubicBezTo>
                      <a:cubicBezTo>
                        <a:pt x="14" y="6"/>
                        <a:pt x="16" y="6"/>
                        <a:pt x="18" y="6"/>
                      </a:cubicBezTo>
                      <a:cubicBezTo>
                        <a:pt x="19" y="5"/>
                        <a:pt x="20" y="5"/>
                        <a:pt x="21" y="5"/>
                      </a:cubicBezTo>
                      <a:cubicBezTo>
                        <a:pt x="23" y="5"/>
                        <a:pt x="24" y="5"/>
                        <a:pt x="25" y="5"/>
                      </a:cubicBezTo>
                      <a:cubicBezTo>
                        <a:pt x="30" y="6"/>
                        <a:pt x="30" y="6"/>
                        <a:pt x="30" y="6"/>
                      </a:cubicBezTo>
                      <a:cubicBezTo>
                        <a:pt x="30" y="14"/>
                        <a:pt x="30" y="14"/>
                        <a:pt x="30" y="14"/>
                      </a:cubicBezTo>
                      <a:cubicBezTo>
                        <a:pt x="26" y="13"/>
                        <a:pt x="26" y="13"/>
                        <a:pt x="26" y="13"/>
                      </a:cubicBezTo>
                      <a:cubicBezTo>
                        <a:pt x="24" y="13"/>
                        <a:pt x="23" y="13"/>
                        <a:pt x="21" y="14"/>
                      </a:cubicBezTo>
                      <a:cubicBezTo>
                        <a:pt x="20" y="14"/>
                        <a:pt x="18" y="14"/>
                        <a:pt x="17" y="14"/>
                      </a:cubicBezTo>
                      <a:lnTo>
                        <a:pt x="27" y="32"/>
                      </a:lnTo>
                      <a:close/>
                      <a:moveTo>
                        <a:pt x="10" y="27"/>
                      </a:moveTo>
                      <a:cubicBezTo>
                        <a:pt x="11" y="29"/>
                        <a:pt x="12" y="30"/>
                        <a:pt x="13" y="31"/>
                      </a:cubicBezTo>
                      <a:cubicBezTo>
                        <a:pt x="15" y="31"/>
                        <a:pt x="16" y="32"/>
                        <a:pt x="18" y="32"/>
                      </a:cubicBezTo>
                      <a:cubicBezTo>
                        <a:pt x="10" y="19"/>
                        <a:pt x="10" y="19"/>
                        <a:pt x="10" y="19"/>
                      </a:cubicBezTo>
                      <a:cubicBezTo>
                        <a:pt x="9" y="20"/>
                        <a:pt x="9" y="21"/>
                        <a:pt x="9" y="23"/>
                      </a:cubicBezTo>
                      <a:cubicBezTo>
                        <a:pt x="9" y="24"/>
                        <a:pt x="9" y="26"/>
                        <a:pt x="10" y="27"/>
                      </a:cubicBezTo>
                      <a:close/>
                      <a:moveTo>
                        <a:pt x="40" y="55"/>
                      </a:moveTo>
                      <a:cubicBezTo>
                        <a:pt x="42" y="54"/>
                        <a:pt x="43" y="52"/>
                        <a:pt x="43" y="50"/>
                      </a:cubicBezTo>
                      <a:cubicBezTo>
                        <a:pt x="44" y="48"/>
                        <a:pt x="44" y="46"/>
                        <a:pt x="43" y="44"/>
                      </a:cubicBezTo>
                      <a:cubicBezTo>
                        <a:pt x="42" y="43"/>
                        <a:pt x="41" y="42"/>
                        <a:pt x="40" y="42"/>
                      </a:cubicBezTo>
                      <a:cubicBezTo>
                        <a:pt x="40" y="41"/>
                        <a:pt x="39" y="41"/>
                        <a:pt x="38" y="40"/>
                      </a:cubicBezTo>
                      <a:cubicBezTo>
                        <a:pt x="37" y="40"/>
                        <a:pt x="36" y="40"/>
                        <a:pt x="35" y="40"/>
                      </a:cubicBezTo>
                      <a:cubicBezTo>
                        <a:pt x="34" y="40"/>
                        <a:pt x="33" y="40"/>
                        <a:pt x="31" y="40"/>
                      </a:cubicBezTo>
                      <a:lnTo>
                        <a:pt x="40" y="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Freeform 38"/>
                <p:cNvSpPr>
                  <a:spLocks noEditPoints="1"/>
                </p:cNvSpPr>
                <p:nvPr/>
              </p:nvSpPr>
              <p:spPr bwMode="auto">
                <a:xfrm>
                  <a:off x="7269163" y="1811338"/>
                  <a:ext cx="254000" cy="357188"/>
                </a:xfrm>
                <a:custGeom>
                  <a:gdLst>
                    <a:gd fmla="*/ 27 w 52" name="T0"/>
                    <a:gd fmla="*/ 32 h 73" name="T1"/>
                    <a:gd fmla="*/ 33 w 52" name="T2"/>
                    <a:gd fmla="*/ 32 h 73" name="T3"/>
                    <a:gd fmla="*/ 39 w 52" name="T4"/>
                    <a:gd fmla="*/ 32 h 73" name="T5"/>
                    <a:gd fmla="*/ 45 w 52" name="T6"/>
                    <a:gd fmla="*/ 35 h 73" name="T7"/>
                    <a:gd fmla="*/ 49 w 52" name="T8"/>
                    <a:gd fmla="*/ 40 h 73" name="T9"/>
                    <a:gd fmla="*/ 50 w 52" name="T10"/>
                    <a:gd fmla="*/ 41 h 73" name="T11"/>
                    <a:gd fmla="*/ 52 w 52" name="T12"/>
                    <a:gd fmla="*/ 47 h 73" name="T13"/>
                    <a:gd fmla="*/ 51 w 52" name="T14"/>
                    <a:gd fmla="*/ 53 h 73" name="T15"/>
                    <a:gd fmla="*/ 48 w 52" name="T16"/>
                    <a:gd fmla="*/ 58 h 73" name="T17"/>
                    <a:gd fmla="*/ 44 w 52" name="T18"/>
                    <a:gd fmla="*/ 62 h 73" name="T19"/>
                    <a:gd fmla="*/ 48 w 52" name="T20"/>
                    <a:gd fmla="*/ 69 h 73" name="T21"/>
                    <a:gd fmla="*/ 41 w 52" name="T22"/>
                    <a:gd fmla="*/ 73 h 73" name="T23"/>
                    <a:gd fmla="*/ 37 w 52" name="T24"/>
                    <a:gd fmla="*/ 66 h 73" name="T25"/>
                    <a:gd fmla="*/ 30 w 52" name="T26"/>
                    <a:gd fmla="*/ 68 h 73" name="T27"/>
                    <a:gd fmla="*/ 24 w 52" name="T28"/>
                    <a:gd fmla="*/ 68 h 73" name="T29"/>
                    <a:gd fmla="*/ 19 w 52" name="T30"/>
                    <a:gd fmla="*/ 67 h 73" name="T31"/>
                    <a:gd fmla="*/ 21 w 52" name="T32"/>
                    <a:gd fmla="*/ 60 h 73" name="T33"/>
                    <a:gd fmla="*/ 26 w 52" name="T34"/>
                    <a:gd fmla="*/ 60 h 73" name="T35"/>
                    <a:gd fmla="*/ 33 w 52" name="T36"/>
                    <a:gd fmla="*/ 59 h 73" name="T37"/>
                    <a:gd fmla="*/ 23 w 52" name="T38"/>
                    <a:gd fmla="*/ 41 h 73" name="T39"/>
                    <a:gd fmla="*/ 17 w 52" name="T40"/>
                    <a:gd fmla="*/ 41 h 73" name="T41"/>
                    <a:gd fmla="*/ 12 w 52" name="T42"/>
                    <a:gd fmla="*/ 40 h 73" name="T43"/>
                    <a:gd fmla="*/ 7 w 52" name="T44"/>
                    <a:gd fmla="*/ 37 h 73" name="T45"/>
                    <a:gd fmla="*/ 3 w 52" name="T46"/>
                    <a:gd fmla="*/ 31 h 73" name="T47"/>
                    <a:gd fmla="*/ 0 w 52" name="T48"/>
                    <a:gd fmla="*/ 25 h 73" name="T49"/>
                    <a:gd fmla="*/ 1 w 52" name="T50"/>
                    <a:gd fmla="*/ 20 h 73" name="T51"/>
                    <a:gd fmla="*/ 3 w 52" name="T52"/>
                    <a:gd fmla="*/ 15 h 73" name="T53"/>
                    <a:gd fmla="*/ 6 w 52" name="T54"/>
                    <a:gd fmla="*/ 11 h 73" name="T55"/>
                    <a:gd fmla="*/ 2 w 52" name="T56"/>
                    <a:gd fmla="*/ 4 h 73" name="T57"/>
                    <a:gd fmla="*/ 9 w 52" name="T58"/>
                    <a:gd fmla="*/ 0 h 73" name="T59"/>
                    <a:gd fmla="*/ 13 w 52" name="T60"/>
                    <a:gd fmla="*/ 7 h 73" name="T61"/>
                    <a:gd fmla="*/ 17 w 52" name="T62"/>
                    <a:gd fmla="*/ 6 h 73" name="T63"/>
                    <a:gd fmla="*/ 21 w 52" name="T64"/>
                    <a:gd fmla="*/ 5 h 73" name="T65"/>
                    <a:gd fmla="*/ 25 w 52" name="T66"/>
                    <a:gd fmla="*/ 5 h 73" name="T67"/>
                    <a:gd fmla="*/ 30 w 52" name="T68"/>
                    <a:gd fmla="*/ 6 h 73" name="T69"/>
                    <a:gd fmla="*/ 29 w 52" name="T70"/>
                    <a:gd fmla="*/ 14 h 73" name="T71"/>
                    <a:gd fmla="*/ 25 w 52" name="T72"/>
                    <a:gd fmla="*/ 13 h 73" name="T73"/>
                    <a:gd fmla="*/ 21 w 52" name="T74"/>
                    <a:gd fmla="*/ 14 h 73" name="T75"/>
                    <a:gd fmla="*/ 17 w 52" name="T76"/>
                    <a:gd fmla="*/ 14 h 73" name="T77"/>
                    <a:gd fmla="*/ 27 w 52" name="T78"/>
                    <a:gd fmla="*/ 32 h 73" name="T79"/>
                    <a:gd fmla="*/ 10 w 52" name="T80"/>
                    <a:gd fmla="*/ 27 h 73" name="T81"/>
                    <a:gd fmla="*/ 13 w 52" name="T82"/>
                    <a:gd fmla="*/ 31 h 73" name="T83"/>
                    <a:gd fmla="*/ 18 w 52" name="T84"/>
                    <a:gd fmla="*/ 32 h 73" name="T85"/>
                    <a:gd fmla="*/ 10 w 52" name="T86"/>
                    <a:gd fmla="*/ 19 h 73" name="T87"/>
                    <a:gd fmla="*/ 9 w 52" name="T88"/>
                    <a:gd fmla="*/ 23 h 73" name="T89"/>
                    <a:gd fmla="*/ 10 w 52" name="T90"/>
                    <a:gd fmla="*/ 27 h 73" name="T91"/>
                    <a:gd fmla="*/ 40 w 52" name="T92"/>
                    <a:gd fmla="*/ 55 h 73" name="T93"/>
                    <a:gd fmla="*/ 43 w 52" name="T94"/>
                    <a:gd fmla="*/ 50 h 73" name="T95"/>
                    <a:gd fmla="*/ 42 w 52" name="T96"/>
                    <a:gd fmla="*/ 45 h 73" name="T97"/>
                    <a:gd fmla="*/ 40 w 52" name="T98"/>
                    <a:gd fmla="*/ 42 h 73" name="T99"/>
                    <a:gd fmla="*/ 38 w 52" name="T100"/>
                    <a:gd fmla="*/ 41 h 73" name="T101"/>
                    <a:gd fmla="*/ 35 w 52" name="T102"/>
                    <a:gd fmla="*/ 40 h 73" name="T103"/>
                    <a:gd fmla="*/ 31 w 52" name="T104"/>
                    <a:gd fmla="*/ 40 h 73" name="T105"/>
                    <a:gd fmla="*/ 40 w 52" name="T106"/>
                    <a:gd fmla="*/ 55 h 7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73" w="52">
                      <a:moveTo>
                        <a:pt x="27" y="32"/>
                      </a:moveTo>
                      <a:cubicBezTo>
                        <a:pt x="29" y="32"/>
                        <a:pt x="31" y="32"/>
                        <a:pt x="33" y="32"/>
                      </a:cubicBezTo>
                      <a:cubicBezTo>
                        <a:pt x="35" y="32"/>
                        <a:pt x="37" y="32"/>
                        <a:pt x="39" y="32"/>
                      </a:cubicBezTo>
                      <a:cubicBezTo>
                        <a:pt x="41" y="33"/>
                        <a:pt x="43" y="34"/>
                        <a:pt x="45" y="35"/>
                      </a:cubicBezTo>
                      <a:cubicBezTo>
                        <a:pt x="46" y="36"/>
                        <a:pt x="48" y="38"/>
                        <a:pt x="49" y="40"/>
                      </a:cubicBezTo>
                      <a:cubicBezTo>
                        <a:pt x="50" y="41"/>
                        <a:pt x="50" y="41"/>
                        <a:pt x="50" y="41"/>
                      </a:cubicBezTo>
                      <a:cubicBezTo>
                        <a:pt x="51" y="43"/>
                        <a:pt x="52" y="45"/>
                        <a:pt x="52" y="47"/>
                      </a:cubicBezTo>
                      <a:cubicBezTo>
                        <a:pt x="52" y="49"/>
                        <a:pt x="52" y="51"/>
                        <a:pt x="51" y="53"/>
                      </a:cubicBezTo>
                      <a:cubicBezTo>
                        <a:pt x="51" y="54"/>
                        <a:pt x="50" y="56"/>
                        <a:pt x="48" y="58"/>
                      </a:cubicBezTo>
                      <a:cubicBezTo>
                        <a:pt x="47" y="59"/>
                        <a:pt x="45" y="61"/>
                        <a:pt x="44" y="62"/>
                      </a:cubicBezTo>
                      <a:cubicBezTo>
                        <a:pt x="48" y="69"/>
                        <a:pt x="48" y="69"/>
                        <a:pt x="48" y="69"/>
                      </a:cubicBezTo>
                      <a:cubicBezTo>
                        <a:pt x="41" y="73"/>
                        <a:pt x="41" y="73"/>
                        <a:pt x="41" y="73"/>
                      </a:cubicBezTo>
                      <a:cubicBezTo>
                        <a:pt x="37" y="66"/>
                        <a:pt x="37" y="66"/>
                        <a:pt x="37" y="66"/>
                      </a:cubicBezTo>
                      <a:cubicBezTo>
                        <a:pt x="34" y="67"/>
                        <a:pt x="32" y="67"/>
                        <a:pt x="30" y="68"/>
                      </a:cubicBezTo>
                      <a:cubicBezTo>
                        <a:pt x="28" y="68"/>
                        <a:pt x="26" y="68"/>
                        <a:pt x="24" y="68"/>
                      </a:cubicBezTo>
                      <a:cubicBezTo>
                        <a:pt x="22" y="68"/>
                        <a:pt x="21" y="67"/>
                        <a:pt x="19" y="67"/>
                      </a:cubicBezTo>
                      <a:cubicBezTo>
                        <a:pt x="21" y="60"/>
                        <a:pt x="21" y="60"/>
                        <a:pt x="21" y="60"/>
                      </a:cubicBezTo>
                      <a:cubicBezTo>
                        <a:pt x="23" y="60"/>
                        <a:pt x="24" y="60"/>
                        <a:pt x="26" y="60"/>
                      </a:cubicBezTo>
                      <a:cubicBezTo>
                        <a:pt x="29" y="60"/>
                        <a:pt x="31" y="60"/>
                        <a:pt x="33" y="59"/>
                      </a:cubicBezTo>
                      <a:cubicBezTo>
                        <a:pt x="23" y="41"/>
                        <a:pt x="23" y="41"/>
                        <a:pt x="23" y="41"/>
                      </a:cubicBezTo>
                      <a:cubicBezTo>
                        <a:pt x="21" y="41"/>
                        <a:pt x="19" y="41"/>
                        <a:pt x="17" y="41"/>
                      </a:cubicBezTo>
                      <a:cubicBezTo>
                        <a:pt x="15" y="41"/>
                        <a:pt x="14" y="40"/>
                        <a:pt x="12" y="40"/>
                      </a:cubicBezTo>
                      <a:cubicBezTo>
                        <a:pt x="10" y="39"/>
                        <a:pt x="9" y="38"/>
                        <a:pt x="7" y="37"/>
                      </a:cubicBezTo>
                      <a:cubicBezTo>
                        <a:pt x="5" y="35"/>
                        <a:pt x="4" y="33"/>
                        <a:pt x="3" y="31"/>
                      </a:cubicBezTo>
                      <a:cubicBezTo>
                        <a:pt x="1" y="29"/>
                        <a:pt x="1" y="27"/>
                        <a:pt x="0" y="25"/>
                      </a:cubicBezTo>
                      <a:cubicBezTo>
                        <a:pt x="0" y="23"/>
                        <a:pt x="0" y="21"/>
                        <a:pt x="1" y="20"/>
                      </a:cubicBezTo>
                      <a:cubicBezTo>
                        <a:pt x="1" y="18"/>
                        <a:pt x="2" y="17"/>
                        <a:pt x="3" y="15"/>
                      </a:cubicBezTo>
                      <a:cubicBezTo>
                        <a:pt x="4" y="14"/>
                        <a:pt x="5" y="13"/>
                        <a:pt x="6" y="11"/>
                      </a:cubicBezTo>
                      <a:cubicBezTo>
                        <a:pt x="2" y="4"/>
                        <a:pt x="2" y="4"/>
                        <a:pt x="2" y="4"/>
                      </a:cubicBezTo>
                      <a:cubicBezTo>
                        <a:pt x="9" y="0"/>
                        <a:pt x="9" y="0"/>
                        <a:pt x="9" y="0"/>
                      </a:cubicBezTo>
                      <a:cubicBezTo>
                        <a:pt x="13" y="7"/>
                        <a:pt x="13" y="7"/>
                        <a:pt x="13" y="7"/>
                      </a:cubicBezTo>
                      <a:cubicBezTo>
                        <a:pt x="14" y="7"/>
                        <a:pt x="16" y="6"/>
                        <a:pt x="17" y="6"/>
                      </a:cubicBezTo>
                      <a:cubicBezTo>
                        <a:pt x="19" y="6"/>
                        <a:pt x="20" y="5"/>
                        <a:pt x="21" y="5"/>
                      </a:cubicBezTo>
                      <a:cubicBezTo>
                        <a:pt x="23" y="5"/>
                        <a:pt x="24" y="5"/>
                        <a:pt x="25" y="5"/>
                      </a:cubicBezTo>
                      <a:cubicBezTo>
                        <a:pt x="30" y="6"/>
                        <a:pt x="30" y="6"/>
                        <a:pt x="30" y="6"/>
                      </a:cubicBezTo>
                      <a:cubicBezTo>
                        <a:pt x="29" y="14"/>
                        <a:pt x="29" y="14"/>
                        <a:pt x="29" y="14"/>
                      </a:cubicBezTo>
                      <a:cubicBezTo>
                        <a:pt x="25" y="13"/>
                        <a:pt x="25" y="13"/>
                        <a:pt x="25" y="13"/>
                      </a:cubicBezTo>
                      <a:cubicBezTo>
                        <a:pt x="24" y="13"/>
                        <a:pt x="23" y="13"/>
                        <a:pt x="21" y="14"/>
                      </a:cubicBezTo>
                      <a:cubicBezTo>
                        <a:pt x="20" y="14"/>
                        <a:pt x="18" y="14"/>
                        <a:pt x="17" y="14"/>
                      </a:cubicBezTo>
                      <a:lnTo>
                        <a:pt x="27" y="32"/>
                      </a:lnTo>
                      <a:close/>
                      <a:moveTo>
                        <a:pt x="10" y="27"/>
                      </a:moveTo>
                      <a:cubicBezTo>
                        <a:pt x="10" y="29"/>
                        <a:pt x="12" y="30"/>
                        <a:pt x="13" y="31"/>
                      </a:cubicBezTo>
                      <a:cubicBezTo>
                        <a:pt x="14" y="31"/>
                        <a:pt x="16" y="32"/>
                        <a:pt x="18" y="32"/>
                      </a:cubicBezTo>
                      <a:cubicBezTo>
                        <a:pt x="10" y="19"/>
                        <a:pt x="10" y="19"/>
                        <a:pt x="10" y="19"/>
                      </a:cubicBezTo>
                      <a:cubicBezTo>
                        <a:pt x="9" y="20"/>
                        <a:pt x="9" y="21"/>
                        <a:pt x="9" y="23"/>
                      </a:cubicBezTo>
                      <a:cubicBezTo>
                        <a:pt x="8" y="24"/>
                        <a:pt x="9" y="26"/>
                        <a:pt x="10" y="27"/>
                      </a:cubicBezTo>
                      <a:close/>
                      <a:moveTo>
                        <a:pt x="40" y="55"/>
                      </a:moveTo>
                      <a:cubicBezTo>
                        <a:pt x="42" y="54"/>
                        <a:pt x="43" y="52"/>
                        <a:pt x="43" y="50"/>
                      </a:cubicBezTo>
                      <a:cubicBezTo>
                        <a:pt x="44" y="48"/>
                        <a:pt x="43" y="46"/>
                        <a:pt x="42" y="45"/>
                      </a:cubicBezTo>
                      <a:cubicBezTo>
                        <a:pt x="42" y="43"/>
                        <a:pt x="41" y="43"/>
                        <a:pt x="40" y="42"/>
                      </a:cubicBezTo>
                      <a:cubicBezTo>
                        <a:pt x="40" y="41"/>
                        <a:pt x="39" y="41"/>
                        <a:pt x="38" y="41"/>
                      </a:cubicBezTo>
                      <a:cubicBezTo>
                        <a:pt x="37" y="40"/>
                        <a:pt x="36" y="40"/>
                        <a:pt x="35" y="40"/>
                      </a:cubicBezTo>
                      <a:cubicBezTo>
                        <a:pt x="34" y="40"/>
                        <a:pt x="32" y="40"/>
                        <a:pt x="31" y="40"/>
                      </a:cubicBezTo>
                      <a:lnTo>
                        <a:pt x="40" y="5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40"/>
                <p:cNvSpPr>
                  <a:spLocks noEditPoints="1"/>
                </p:cNvSpPr>
                <p:nvPr/>
              </p:nvSpPr>
              <p:spPr bwMode="auto">
                <a:xfrm>
                  <a:off x="5180013" y="2938463"/>
                  <a:ext cx="244475" cy="481013"/>
                </a:xfrm>
                <a:custGeom>
                  <a:gdLst>
                    <a:gd fmla="*/ 28 w 50" name="T0"/>
                    <a:gd fmla="*/ 45 h 98" name="T1"/>
                    <a:gd fmla="*/ 35 w 50" name="T2"/>
                    <a:gd fmla="*/ 48 h 98" name="T3"/>
                    <a:gd fmla="*/ 42 w 50" name="T4"/>
                    <a:gd fmla="*/ 51 h 98" name="T5"/>
                    <a:gd fmla="*/ 47 w 50" name="T6"/>
                    <a:gd fmla="*/ 57 h 98" name="T7"/>
                    <a:gd fmla="*/ 49 w 50" name="T8"/>
                    <a:gd fmla="*/ 65 h 98" name="T9"/>
                    <a:gd fmla="*/ 49 w 50" name="T10"/>
                    <a:gd fmla="*/ 66 h 98" name="T11"/>
                    <a:gd fmla="*/ 49 w 50" name="T12"/>
                    <a:gd fmla="*/ 74 h 98" name="T13"/>
                    <a:gd fmla="*/ 45 w 50" name="T14"/>
                    <a:gd fmla="*/ 80 h 98" name="T15"/>
                    <a:gd fmla="*/ 39 w 50" name="T16"/>
                    <a:gd fmla="*/ 85 h 98" name="T17"/>
                    <a:gd fmla="*/ 32 w 50" name="T18"/>
                    <a:gd fmla="*/ 87 h 98" name="T19"/>
                    <a:gd fmla="*/ 33 w 50" name="T20"/>
                    <a:gd fmla="*/ 97 h 98" name="T21"/>
                    <a:gd fmla="*/ 23 w 50" name="T22"/>
                    <a:gd fmla="*/ 98 h 98" name="T23"/>
                    <a:gd fmla="*/ 22 w 50" name="T24"/>
                    <a:gd fmla="*/ 88 h 98" name="T25"/>
                    <a:gd fmla="*/ 13 w 50" name="T26"/>
                    <a:gd fmla="*/ 87 h 98" name="T27"/>
                    <a:gd fmla="*/ 7 w 50" name="T28"/>
                    <a:gd fmla="*/ 84 h 98" name="T29"/>
                    <a:gd fmla="*/ 2 w 50" name="T30"/>
                    <a:gd fmla="*/ 81 h 98" name="T31"/>
                    <a:gd fmla="*/ 8 w 50" name="T32"/>
                    <a:gd fmla="*/ 74 h 98" name="T33"/>
                    <a:gd fmla="*/ 13 w 50" name="T34"/>
                    <a:gd fmla="*/ 77 h 98" name="T35"/>
                    <a:gd fmla="*/ 21 w 50" name="T36"/>
                    <a:gd fmla="*/ 79 h 98" name="T37"/>
                    <a:gd fmla="*/ 19 w 50" name="T38"/>
                    <a:gd fmla="*/ 53 h 98" name="T39"/>
                    <a:gd fmla="*/ 12 w 50" name="T40"/>
                    <a:gd fmla="*/ 50 h 98" name="T41"/>
                    <a:gd fmla="*/ 7 w 50" name="T42"/>
                    <a:gd fmla="*/ 46 h 98" name="T43"/>
                    <a:gd fmla="*/ 3 w 50" name="T44"/>
                    <a:gd fmla="*/ 40 h 98" name="T45"/>
                    <a:gd fmla="*/ 1 w 50" name="T46"/>
                    <a:gd fmla="*/ 32 h 98" name="T47"/>
                    <a:gd fmla="*/ 1 w 50" name="T48"/>
                    <a:gd fmla="*/ 24 h 98" name="T49"/>
                    <a:gd fmla="*/ 4 w 50" name="T50"/>
                    <a:gd fmla="*/ 18 h 98" name="T51"/>
                    <a:gd fmla="*/ 9 w 50" name="T52"/>
                    <a:gd fmla="*/ 14 h 98" name="T53"/>
                    <a:gd fmla="*/ 14 w 50" name="T54"/>
                    <a:gd fmla="*/ 11 h 98" name="T55"/>
                    <a:gd fmla="*/ 13 w 50" name="T56"/>
                    <a:gd fmla="*/ 1 h 98" name="T57"/>
                    <a:gd fmla="*/ 23 w 50" name="T58"/>
                    <a:gd fmla="*/ 0 h 98" name="T59"/>
                    <a:gd fmla="*/ 24 w 50" name="T60"/>
                    <a:gd fmla="*/ 10 h 98" name="T61"/>
                    <a:gd fmla="*/ 30 w 50" name="T62"/>
                    <a:gd fmla="*/ 11 h 98" name="T63"/>
                    <a:gd fmla="*/ 35 w 50" name="T64"/>
                    <a:gd fmla="*/ 12 h 98" name="T65"/>
                    <a:gd fmla="*/ 39 w 50" name="T66"/>
                    <a:gd fmla="*/ 14 h 98" name="T67"/>
                    <a:gd fmla="*/ 44 w 50" name="T68"/>
                    <a:gd fmla="*/ 17 h 98" name="T69"/>
                    <a:gd fmla="*/ 40 w 50" name="T70"/>
                    <a:gd fmla="*/ 25 h 98" name="T71"/>
                    <a:gd fmla="*/ 35 w 50" name="T72"/>
                    <a:gd fmla="*/ 23 h 98" name="T73"/>
                    <a:gd fmla="*/ 30 w 50" name="T74"/>
                    <a:gd fmla="*/ 21 h 98" name="T75"/>
                    <a:gd fmla="*/ 25 w 50" name="T76"/>
                    <a:gd fmla="*/ 20 h 98" name="T77"/>
                    <a:gd fmla="*/ 28 w 50" name="T78"/>
                    <a:gd fmla="*/ 45 h 98" name="T79"/>
                    <a:gd fmla="*/ 11 w 50" name="T80"/>
                    <a:gd fmla="*/ 31 h 98" name="T81"/>
                    <a:gd fmla="*/ 13 w 50" name="T82"/>
                    <a:gd fmla="*/ 37 h 98" name="T83"/>
                    <a:gd fmla="*/ 17 w 50" name="T84"/>
                    <a:gd fmla="*/ 41 h 98" name="T85"/>
                    <a:gd fmla="*/ 15 w 50" name="T86"/>
                    <a:gd fmla="*/ 22 h 98" name="T87"/>
                    <a:gd fmla="*/ 12 w 50" name="T88"/>
                    <a:gd fmla="*/ 25 h 98" name="T89"/>
                    <a:gd fmla="*/ 11 w 50" name="T90"/>
                    <a:gd fmla="*/ 31 h 98" name="T91"/>
                    <a:gd fmla="*/ 31 w 50" name="T92"/>
                    <a:gd fmla="*/ 78 h 98" name="T93"/>
                    <a:gd fmla="*/ 37 w 50" name="T94"/>
                    <a:gd fmla="*/ 74 h 98" name="T95"/>
                    <a:gd fmla="*/ 39 w 50" name="T96"/>
                    <a:gd fmla="*/ 67 h 98" name="T97"/>
                    <a:gd fmla="*/ 38 w 50" name="T98"/>
                    <a:gd fmla="*/ 63 h 98" name="T99"/>
                    <a:gd fmla="*/ 36 w 50" name="T100"/>
                    <a:gd fmla="*/ 60 h 98" name="T101"/>
                    <a:gd fmla="*/ 33 w 50" name="T102"/>
                    <a:gd fmla="*/ 58 h 98" name="T103"/>
                    <a:gd fmla="*/ 29 w 50" name="T104"/>
                    <a:gd fmla="*/ 56 h 98" name="T105"/>
                    <a:gd fmla="*/ 31 w 50" name="T106"/>
                    <a:gd fmla="*/ 78 h 9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8" w="50">
                      <a:moveTo>
                        <a:pt x="28" y="45"/>
                      </a:moveTo>
                      <a:cubicBezTo>
                        <a:pt x="30" y="46"/>
                        <a:pt x="32" y="47"/>
                        <a:pt x="35" y="48"/>
                      </a:cubicBezTo>
                      <a:cubicBezTo>
                        <a:pt x="37" y="48"/>
                        <a:pt x="40" y="50"/>
                        <a:pt x="42" y="51"/>
                      </a:cubicBezTo>
                      <a:cubicBezTo>
                        <a:pt x="44" y="53"/>
                        <a:pt x="45" y="55"/>
                        <a:pt x="47" y="57"/>
                      </a:cubicBezTo>
                      <a:cubicBezTo>
                        <a:pt x="48" y="59"/>
                        <a:pt x="49" y="62"/>
                        <a:pt x="49" y="65"/>
                      </a:cubicBezTo>
                      <a:cubicBezTo>
                        <a:pt x="49" y="66"/>
                        <a:pt x="49" y="66"/>
                        <a:pt x="49" y="66"/>
                      </a:cubicBezTo>
                      <a:cubicBezTo>
                        <a:pt x="50" y="69"/>
                        <a:pt x="49" y="72"/>
                        <a:pt x="49" y="74"/>
                      </a:cubicBezTo>
                      <a:cubicBezTo>
                        <a:pt x="48" y="76"/>
                        <a:pt x="47" y="79"/>
                        <a:pt x="45" y="80"/>
                      </a:cubicBezTo>
                      <a:cubicBezTo>
                        <a:pt x="44" y="82"/>
                        <a:pt x="42" y="83"/>
                        <a:pt x="39" y="85"/>
                      </a:cubicBezTo>
                      <a:cubicBezTo>
                        <a:pt x="37" y="86"/>
                        <a:pt x="35" y="87"/>
                        <a:pt x="32" y="87"/>
                      </a:cubicBezTo>
                      <a:cubicBezTo>
                        <a:pt x="33" y="97"/>
                        <a:pt x="33" y="97"/>
                        <a:pt x="33" y="97"/>
                      </a:cubicBezTo>
                      <a:cubicBezTo>
                        <a:pt x="23" y="98"/>
                        <a:pt x="23" y="98"/>
                        <a:pt x="23" y="98"/>
                      </a:cubicBezTo>
                      <a:cubicBezTo>
                        <a:pt x="22" y="88"/>
                        <a:pt x="22" y="88"/>
                        <a:pt x="22" y="88"/>
                      </a:cubicBezTo>
                      <a:cubicBezTo>
                        <a:pt x="19" y="88"/>
                        <a:pt x="16" y="88"/>
                        <a:pt x="13" y="87"/>
                      </a:cubicBezTo>
                      <a:cubicBezTo>
                        <a:pt x="11" y="86"/>
                        <a:pt x="9" y="85"/>
                        <a:pt x="7" y="84"/>
                      </a:cubicBezTo>
                      <a:cubicBezTo>
                        <a:pt x="5" y="83"/>
                        <a:pt x="3" y="82"/>
                        <a:pt x="2" y="81"/>
                      </a:cubicBezTo>
                      <a:cubicBezTo>
                        <a:pt x="8" y="74"/>
                        <a:pt x="8" y="74"/>
                        <a:pt x="8" y="74"/>
                      </a:cubicBezTo>
                      <a:cubicBezTo>
                        <a:pt x="9" y="75"/>
                        <a:pt x="11" y="76"/>
                        <a:pt x="13" y="77"/>
                      </a:cubicBezTo>
                      <a:cubicBezTo>
                        <a:pt x="16" y="78"/>
                        <a:pt x="18" y="78"/>
                        <a:pt x="21" y="79"/>
                      </a:cubicBezTo>
                      <a:cubicBezTo>
                        <a:pt x="19" y="53"/>
                        <a:pt x="19" y="53"/>
                        <a:pt x="19" y="53"/>
                      </a:cubicBezTo>
                      <a:cubicBezTo>
                        <a:pt x="16" y="52"/>
                        <a:pt x="14" y="51"/>
                        <a:pt x="12" y="50"/>
                      </a:cubicBezTo>
                      <a:cubicBezTo>
                        <a:pt x="10" y="49"/>
                        <a:pt x="9" y="48"/>
                        <a:pt x="7" y="46"/>
                      </a:cubicBezTo>
                      <a:cubicBezTo>
                        <a:pt x="5" y="45"/>
                        <a:pt x="4" y="43"/>
                        <a:pt x="3" y="40"/>
                      </a:cubicBezTo>
                      <a:cubicBezTo>
                        <a:pt x="2" y="38"/>
                        <a:pt x="1" y="35"/>
                        <a:pt x="1" y="32"/>
                      </a:cubicBezTo>
                      <a:cubicBezTo>
                        <a:pt x="0" y="29"/>
                        <a:pt x="1" y="26"/>
                        <a:pt x="1" y="24"/>
                      </a:cubicBezTo>
                      <a:cubicBezTo>
                        <a:pt x="2" y="22"/>
                        <a:pt x="3" y="20"/>
                        <a:pt x="4" y="18"/>
                      </a:cubicBezTo>
                      <a:cubicBezTo>
                        <a:pt x="5" y="16"/>
                        <a:pt x="7" y="15"/>
                        <a:pt x="9" y="14"/>
                      </a:cubicBezTo>
                      <a:cubicBezTo>
                        <a:pt x="10" y="13"/>
                        <a:pt x="12" y="12"/>
                        <a:pt x="14" y="11"/>
                      </a:cubicBezTo>
                      <a:cubicBezTo>
                        <a:pt x="13" y="1"/>
                        <a:pt x="13" y="1"/>
                        <a:pt x="13" y="1"/>
                      </a:cubicBezTo>
                      <a:cubicBezTo>
                        <a:pt x="23" y="0"/>
                        <a:pt x="23" y="0"/>
                        <a:pt x="23" y="0"/>
                      </a:cubicBezTo>
                      <a:cubicBezTo>
                        <a:pt x="24" y="10"/>
                        <a:pt x="24" y="10"/>
                        <a:pt x="24" y="10"/>
                      </a:cubicBezTo>
                      <a:cubicBezTo>
                        <a:pt x="26" y="10"/>
                        <a:pt x="28" y="10"/>
                        <a:pt x="30" y="11"/>
                      </a:cubicBezTo>
                      <a:cubicBezTo>
                        <a:pt x="32" y="11"/>
                        <a:pt x="33" y="11"/>
                        <a:pt x="35" y="12"/>
                      </a:cubicBezTo>
                      <a:cubicBezTo>
                        <a:pt x="36" y="12"/>
                        <a:pt x="38" y="13"/>
                        <a:pt x="39" y="14"/>
                      </a:cubicBezTo>
                      <a:cubicBezTo>
                        <a:pt x="44" y="17"/>
                        <a:pt x="44" y="17"/>
                        <a:pt x="44" y="17"/>
                      </a:cubicBezTo>
                      <a:cubicBezTo>
                        <a:pt x="40" y="25"/>
                        <a:pt x="40" y="25"/>
                        <a:pt x="40" y="25"/>
                      </a:cubicBezTo>
                      <a:cubicBezTo>
                        <a:pt x="35" y="23"/>
                        <a:pt x="35" y="23"/>
                        <a:pt x="35" y="23"/>
                      </a:cubicBezTo>
                      <a:cubicBezTo>
                        <a:pt x="34" y="22"/>
                        <a:pt x="32" y="22"/>
                        <a:pt x="30" y="21"/>
                      </a:cubicBezTo>
                      <a:cubicBezTo>
                        <a:pt x="28" y="21"/>
                        <a:pt x="27" y="20"/>
                        <a:pt x="25" y="20"/>
                      </a:cubicBezTo>
                      <a:lnTo>
                        <a:pt x="28" y="45"/>
                      </a:lnTo>
                      <a:close/>
                      <a:moveTo>
                        <a:pt x="11" y="31"/>
                      </a:moveTo>
                      <a:cubicBezTo>
                        <a:pt x="11" y="33"/>
                        <a:pt x="12" y="35"/>
                        <a:pt x="13" y="37"/>
                      </a:cubicBezTo>
                      <a:cubicBezTo>
                        <a:pt x="14" y="38"/>
                        <a:pt x="15" y="39"/>
                        <a:pt x="17" y="41"/>
                      </a:cubicBezTo>
                      <a:cubicBezTo>
                        <a:pt x="15" y="22"/>
                        <a:pt x="15" y="22"/>
                        <a:pt x="15" y="22"/>
                      </a:cubicBezTo>
                      <a:cubicBezTo>
                        <a:pt x="14" y="23"/>
                        <a:pt x="12" y="24"/>
                        <a:pt x="12" y="25"/>
                      </a:cubicBezTo>
                      <a:cubicBezTo>
                        <a:pt x="11" y="27"/>
                        <a:pt x="10" y="29"/>
                        <a:pt x="11" y="31"/>
                      </a:cubicBezTo>
                      <a:close/>
                      <a:moveTo>
                        <a:pt x="31" y="78"/>
                      </a:moveTo>
                      <a:cubicBezTo>
                        <a:pt x="34" y="77"/>
                        <a:pt x="36" y="76"/>
                        <a:pt x="37" y="74"/>
                      </a:cubicBezTo>
                      <a:cubicBezTo>
                        <a:pt x="39" y="72"/>
                        <a:pt x="40" y="69"/>
                        <a:pt x="39" y="67"/>
                      </a:cubicBezTo>
                      <a:cubicBezTo>
                        <a:pt x="39" y="65"/>
                        <a:pt x="39" y="64"/>
                        <a:pt x="38" y="63"/>
                      </a:cubicBezTo>
                      <a:cubicBezTo>
                        <a:pt x="38" y="62"/>
                        <a:pt x="37" y="61"/>
                        <a:pt x="36" y="60"/>
                      </a:cubicBezTo>
                      <a:cubicBezTo>
                        <a:pt x="35" y="59"/>
                        <a:pt x="34" y="58"/>
                        <a:pt x="33" y="58"/>
                      </a:cubicBezTo>
                      <a:cubicBezTo>
                        <a:pt x="31" y="57"/>
                        <a:pt x="30" y="57"/>
                        <a:pt x="29" y="56"/>
                      </a:cubicBezTo>
                      <a:lnTo>
                        <a:pt x="31" y="7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Freeform 42"/>
                <p:cNvSpPr>
                  <a:spLocks noEditPoints="1"/>
                </p:cNvSpPr>
                <p:nvPr/>
              </p:nvSpPr>
              <p:spPr bwMode="auto">
                <a:xfrm>
                  <a:off x="6940550" y="3673475"/>
                  <a:ext cx="239712" cy="485775"/>
                </a:xfrm>
                <a:custGeom>
                  <a:gdLst>
                    <a:gd fmla="*/ 27 w 49" name="T0"/>
                    <a:gd fmla="*/ 45 h 99" name="T1"/>
                    <a:gd fmla="*/ 34 w 49" name="T2"/>
                    <a:gd fmla="*/ 48 h 99" name="T3"/>
                    <a:gd fmla="*/ 41 w 49" name="T4"/>
                    <a:gd fmla="*/ 51 h 99" name="T5"/>
                    <a:gd fmla="*/ 46 w 49" name="T6"/>
                    <a:gd fmla="*/ 57 h 99" name="T7"/>
                    <a:gd fmla="*/ 49 w 49" name="T8"/>
                    <a:gd fmla="*/ 66 h 99" name="T9"/>
                    <a:gd fmla="*/ 49 w 49" name="T10"/>
                    <a:gd fmla="*/ 66 h 99" name="T11"/>
                    <a:gd fmla="*/ 48 w 49" name="T12"/>
                    <a:gd fmla="*/ 74 h 99" name="T13"/>
                    <a:gd fmla="*/ 44 w 49" name="T14"/>
                    <a:gd fmla="*/ 81 h 99" name="T15"/>
                    <a:gd fmla="*/ 39 w 49" name="T16"/>
                    <a:gd fmla="*/ 85 h 99" name="T17"/>
                    <a:gd fmla="*/ 31 w 49" name="T18"/>
                    <a:gd fmla="*/ 88 h 99" name="T19"/>
                    <a:gd fmla="*/ 32 w 49" name="T20"/>
                    <a:gd fmla="*/ 98 h 99" name="T21"/>
                    <a:gd fmla="*/ 23 w 49" name="T22"/>
                    <a:gd fmla="*/ 99 h 99" name="T23"/>
                    <a:gd fmla="*/ 21 w 49" name="T24"/>
                    <a:gd fmla="*/ 88 h 99" name="T25"/>
                    <a:gd fmla="*/ 12 w 49" name="T26"/>
                    <a:gd fmla="*/ 87 h 99" name="T27"/>
                    <a:gd fmla="*/ 6 w 49" name="T28"/>
                    <a:gd fmla="*/ 85 h 99" name="T29"/>
                    <a:gd fmla="*/ 1 w 49" name="T30"/>
                    <a:gd fmla="*/ 81 h 99" name="T31"/>
                    <a:gd fmla="*/ 7 w 49" name="T32"/>
                    <a:gd fmla="*/ 74 h 99" name="T33"/>
                    <a:gd fmla="*/ 13 w 49" name="T34"/>
                    <a:gd fmla="*/ 77 h 99" name="T35"/>
                    <a:gd fmla="*/ 20 w 49" name="T36"/>
                    <a:gd fmla="*/ 79 h 99" name="T37"/>
                    <a:gd fmla="*/ 18 w 49" name="T38"/>
                    <a:gd fmla="*/ 53 h 99" name="T39"/>
                    <a:gd fmla="*/ 12 w 49" name="T40"/>
                    <a:gd fmla="*/ 50 h 99" name="T41"/>
                    <a:gd fmla="*/ 6 w 49" name="T42"/>
                    <a:gd fmla="*/ 47 h 99" name="T43"/>
                    <a:gd fmla="*/ 2 w 49" name="T44"/>
                    <a:gd fmla="*/ 41 h 99" name="T45"/>
                    <a:gd fmla="*/ 0 w 49" name="T46"/>
                    <a:gd fmla="*/ 32 h 99" name="T47"/>
                    <a:gd fmla="*/ 0 w 49" name="T48"/>
                    <a:gd fmla="*/ 24 h 99" name="T49"/>
                    <a:gd fmla="*/ 3 w 49" name="T50"/>
                    <a:gd fmla="*/ 18 h 99" name="T51"/>
                    <a:gd fmla="*/ 8 w 49" name="T52"/>
                    <a:gd fmla="*/ 14 h 99" name="T53"/>
                    <a:gd fmla="*/ 14 w 49" name="T54"/>
                    <a:gd fmla="*/ 11 h 99" name="T55"/>
                    <a:gd fmla="*/ 13 w 49" name="T56"/>
                    <a:gd fmla="*/ 1 h 99" name="T57"/>
                    <a:gd fmla="*/ 22 w 49" name="T58"/>
                    <a:gd fmla="*/ 0 h 99" name="T59"/>
                    <a:gd fmla="*/ 23 w 49" name="T60"/>
                    <a:gd fmla="*/ 10 h 99" name="T61"/>
                    <a:gd fmla="*/ 29 w 49" name="T62"/>
                    <a:gd fmla="*/ 11 h 99" name="T63"/>
                    <a:gd fmla="*/ 34 w 49" name="T64"/>
                    <a:gd fmla="*/ 12 h 99" name="T65"/>
                    <a:gd fmla="*/ 38 w 49" name="T66"/>
                    <a:gd fmla="*/ 14 h 99" name="T67"/>
                    <a:gd fmla="*/ 44 w 49" name="T68"/>
                    <a:gd fmla="*/ 17 h 99" name="T69"/>
                    <a:gd fmla="*/ 39 w 49" name="T70"/>
                    <a:gd fmla="*/ 26 h 99" name="T71"/>
                    <a:gd fmla="*/ 35 w 49" name="T72"/>
                    <a:gd fmla="*/ 23 h 99" name="T73"/>
                    <a:gd fmla="*/ 30 w 49" name="T74"/>
                    <a:gd fmla="*/ 21 h 99" name="T75"/>
                    <a:gd fmla="*/ 24 w 49" name="T76"/>
                    <a:gd fmla="*/ 20 h 99" name="T77"/>
                    <a:gd fmla="*/ 27 w 49" name="T78"/>
                    <a:gd fmla="*/ 45 h 99" name="T79"/>
                    <a:gd fmla="*/ 10 w 49" name="T80"/>
                    <a:gd fmla="*/ 31 h 99" name="T81"/>
                    <a:gd fmla="*/ 12 w 49" name="T82"/>
                    <a:gd fmla="*/ 37 h 99" name="T83"/>
                    <a:gd fmla="*/ 17 w 49" name="T84"/>
                    <a:gd fmla="*/ 41 h 99" name="T85"/>
                    <a:gd fmla="*/ 15 w 49" name="T86"/>
                    <a:gd fmla="*/ 22 h 99" name="T87"/>
                    <a:gd fmla="*/ 11 w 49" name="T88"/>
                    <a:gd fmla="*/ 26 h 99" name="T89"/>
                    <a:gd fmla="*/ 10 w 49" name="T90"/>
                    <a:gd fmla="*/ 31 h 99" name="T91"/>
                    <a:gd fmla="*/ 30 w 49" name="T92"/>
                    <a:gd fmla="*/ 78 h 99" name="T93"/>
                    <a:gd fmla="*/ 37 w 49" name="T94"/>
                    <a:gd fmla="*/ 74 h 99" name="T95"/>
                    <a:gd fmla="*/ 39 w 49" name="T96"/>
                    <a:gd fmla="*/ 67 h 99" name="T97"/>
                    <a:gd fmla="*/ 37 w 49" name="T98"/>
                    <a:gd fmla="*/ 63 h 99" name="T99"/>
                    <a:gd fmla="*/ 35 w 49" name="T100"/>
                    <a:gd fmla="*/ 60 h 99" name="T101"/>
                    <a:gd fmla="*/ 32 w 49" name="T102"/>
                    <a:gd fmla="*/ 58 h 99" name="T103"/>
                    <a:gd fmla="*/ 28 w 49" name="T104"/>
                    <a:gd fmla="*/ 56 h 99" name="T105"/>
                    <a:gd fmla="*/ 30 w 49" name="T106"/>
                    <a:gd fmla="*/ 78 h 9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9" w="49">
                      <a:moveTo>
                        <a:pt x="27" y="45"/>
                      </a:moveTo>
                      <a:cubicBezTo>
                        <a:pt x="29" y="46"/>
                        <a:pt x="32" y="47"/>
                        <a:pt x="34" y="48"/>
                      </a:cubicBezTo>
                      <a:cubicBezTo>
                        <a:pt x="37" y="49"/>
                        <a:pt x="39" y="50"/>
                        <a:pt x="41" y="51"/>
                      </a:cubicBezTo>
                      <a:cubicBezTo>
                        <a:pt x="43" y="53"/>
                        <a:pt x="45" y="55"/>
                        <a:pt x="46" y="57"/>
                      </a:cubicBezTo>
                      <a:cubicBezTo>
                        <a:pt x="47" y="59"/>
                        <a:pt x="48" y="62"/>
                        <a:pt x="49" y="66"/>
                      </a:cubicBezTo>
                      <a:cubicBezTo>
                        <a:pt x="49" y="66"/>
                        <a:pt x="49" y="66"/>
                        <a:pt x="49" y="66"/>
                      </a:cubicBezTo>
                      <a:cubicBezTo>
                        <a:pt x="49" y="69"/>
                        <a:pt x="49" y="72"/>
                        <a:pt x="48" y="74"/>
                      </a:cubicBezTo>
                      <a:cubicBezTo>
                        <a:pt x="47" y="77"/>
                        <a:pt x="46" y="79"/>
                        <a:pt x="44" y="81"/>
                      </a:cubicBezTo>
                      <a:cubicBezTo>
                        <a:pt x="43" y="82"/>
                        <a:pt x="41" y="84"/>
                        <a:pt x="39" y="85"/>
                      </a:cubicBezTo>
                      <a:cubicBezTo>
                        <a:pt x="36" y="86"/>
                        <a:pt x="34" y="87"/>
                        <a:pt x="31" y="88"/>
                      </a:cubicBezTo>
                      <a:cubicBezTo>
                        <a:pt x="32" y="98"/>
                        <a:pt x="32" y="98"/>
                        <a:pt x="32" y="98"/>
                      </a:cubicBezTo>
                      <a:cubicBezTo>
                        <a:pt x="23" y="99"/>
                        <a:pt x="23" y="99"/>
                        <a:pt x="23" y="99"/>
                      </a:cubicBezTo>
                      <a:cubicBezTo>
                        <a:pt x="21" y="88"/>
                        <a:pt x="21" y="88"/>
                        <a:pt x="21" y="88"/>
                      </a:cubicBezTo>
                      <a:cubicBezTo>
                        <a:pt x="18" y="88"/>
                        <a:pt x="15" y="88"/>
                        <a:pt x="12" y="87"/>
                      </a:cubicBezTo>
                      <a:cubicBezTo>
                        <a:pt x="10" y="86"/>
                        <a:pt x="8" y="85"/>
                        <a:pt x="6" y="85"/>
                      </a:cubicBezTo>
                      <a:cubicBezTo>
                        <a:pt x="4" y="84"/>
                        <a:pt x="2" y="82"/>
                        <a:pt x="1" y="81"/>
                      </a:cubicBezTo>
                      <a:cubicBezTo>
                        <a:pt x="7" y="74"/>
                        <a:pt x="7" y="74"/>
                        <a:pt x="7" y="74"/>
                      </a:cubicBezTo>
                      <a:cubicBezTo>
                        <a:pt x="8" y="75"/>
                        <a:pt x="10" y="76"/>
                        <a:pt x="13" y="77"/>
                      </a:cubicBezTo>
                      <a:cubicBezTo>
                        <a:pt x="15" y="78"/>
                        <a:pt x="18" y="79"/>
                        <a:pt x="20" y="79"/>
                      </a:cubicBezTo>
                      <a:cubicBezTo>
                        <a:pt x="18" y="53"/>
                        <a:pt x="18" y="53"/>
                        <a:pt x="18" y="53"/>
                      </a:cubicBezTo>
                      <a:cubicBezTo>
                        <a:pt x="16" y="52"/>
                        <a:pt x="14" y="52"/>
                        <a:pt x="12" y="50"/>
                      </a:cubicBezTo>
                      <a:cubicBezTo>
                        <a:pt x="10" y="49"/>
                        <a:pt x="8" y="48"/>
                        <a:pt x="6" y="47"/>
                      </a:cubicBezTo>
                      <a:cubicBezTo>
                        <a:pt x="5" y="45"/>
                        <a:pt x="3" y="43"/>
                        <a:pt x="2" y="41"/>
                      </a:cubicBezTo>
                      <a:cubicBezTo>
                        <a:pt x="1" y="38"/>
                        <a:pt x="0" y="35"/>
                        <a:pt x="0" y="32"/>
                      </a:cubicBezTo>
                      <a:cubicBezTo>
                        <a:pt x="0" y="29"/>
                        <a:pt x="0" y="26"/>
                        <a:pt x="0" y="24"/>
                      </a:cubicBezTo>
                      <a:cubicBezTo>
                        <a:pt x="1" y="22"/>
                        <a:pt x="2" y="20"/>
                        <a:pt x="3" y="18"/>
                      </a:cubicBezTo>
                      <a:cubicBezTo>
                        <a:pt x="5" y="17"/>
                        <a:pt x="6" y="15"/>
                        <a:pt x="8" y="14"/>
                      </a:cubicBezTo>
                      <a:cubicBezTo>
                        <a:pt x="10" y="13"/>
                        <a:pt x="12" y="12"/>
                        <a:pt x="14" y="11"/>
                      </a:cubicBezTo>
                      <a:cubicBezTo>
                        <a:pt x="13" y="1"/>
                        <a:pt x="13" y="1"/>
                        <a:pt x="13" y="1"/>
                      </a:cubicBezTo>
                      <a:cubicBezTo>
                        <a:pt x="22" y="0"/>
                        <a:pt x="22" y="0"/>
                        <a:pt x="22" y="0"/>
                      </a:cubicBezTo>
                      <a:cubicBezTo>
                        <a:pt x="23" y="10"/>
                        <a:pt x="23" y="10"/>
                        <a:pt x="23" y="10"/>
                      </a:cubicBezTo>
                      <a:cubicBezTo>
                        <a:pt x="26" y="10"/>
                        <a:pt x="28" y="10"/>
                        <a:pt x="29" y="11"/>
                      </a:cubicBezTo>
                      <a:cubicBezTo>
                        <a:pt x="31" y="11"/>
                        <a:pt x="33" y="12"/>
                        <a:pt x="34" y="12"/>
                      </a:cubicBezTo>
                      <a:cubicBezTo>
                        <a:pt x="36" y="13"/>
                        <a:pt x="37" y="13"/>
                        <a:pt x="38" y="14"/>
                      </a:cubicBezTo>
                      <a:cubicBezTo>
                        <a:pt x="44" y="17"/>
                        <a:pt x="44" y="17"/>
                        <a:pt x="44" y="17"/>
                      </a:cubicBezTo>
                      <a:cubicBezTo>
                        <a:pt x="39" y="26"/>
                        <a:pt x="39" y="26"/>
                        <a:pt x="39" y="26"/>
                      </a:cubicBezTo>
                      <a:cubicBezTo>
                        <a:pt x="35" y="23"/>
                        <a:pt x="35" y="23"/>
                        <a:pt x="35" y="23"/>
                      </a:cubicBezTo>
                      <a:cubicBezTo>
                        <a:pt x="33" y="23"/>
                        <a:pt x="31" y="22"/>
                        <a:pt x="30" y="21"/>
                      </a:cubicBezTo>
                      <a:cubicBezTo>
                        <a:pt x="28" y="21"/>
                        <a:pt x="26" y="21"/>
                        <a:pt x="24" y="20"/>
                      </a:cubicBezTo>
                      <a:lnTo>
                        <a:pt x="27" y="45"/>
                      </a:lnTo>
                      <a:close/>
                      <a:moveTo>
                        <a:pt x="10" y="31"/>
                      </a:moveTo>
                      <a:cubicBezTo>
                        <a:pt x="10" y="33"/>
                        <a:pt x="11" y="35"/>
                        <a:pt x="12" y="37"/>
                      </a:cubicBezTo>
                      <a:cubicBezTo>
                        <a:pt x="13" y="38"/>
                        <a:pt x="15" y="40"/>
                        <a:pt x="17" y="41"/>
                      </a:cubicBezTo>
                      <a:cubicBezTo>
                        <a:pt x="15" y="22"/>
                        <a:pt x="15" y="22"/>
                        <a:pt x="15" y="22"/>
                      </a:cubicBezTo>
                      <a:cubicBezTo>
                        <a:pt x="13" y="23"/>
                        <a:pt x="12" y="24"/>
                        <a:pt x="11" y="26"/>
                      </a:cubicBezTo>
                      <a:cubicBezTo>
                        <a:pt x="10" y="27"/>
                        <a:pt x="10" y="29"/>
                        <a:pt x="10" y="31"/>
                      </a:cubicBezTo>
                      <a:close/>
                      <a:moveTo>
                        <a:pt x="30" y="78"/>
                      </a:moveTo>
                      <a:cubicBezTo>
                        <a:pt x="33" y="77"/>
                        <a:pt x="35" y="76"/>
                        <a:pt x="37" y="74"/>
                      </a:cubicBezTo>
                      <a:cubicBezTo>
                        <a:pt x="38" y="72"/>
                        <a:pt x="39" y="70"/>
                        <a:pt x="39" y="67"/>
                      </a:cubicBezTo>
                      <a:cubicBezTo>
                        <a:pt x="38" y="66"/>
                        <a:pt x="38" y="64"/>
                        <a:pt x="37" y="63"/>
                      </a:cubicBezTo>
                      <a:cubicBezTo>
                        <a:pt x="37" y="62"/>
                        <a:pt x="36" y="61"/>
                        <a:pt x="35" y="60"/>
                      </a:cubicBezTo>
                      <a:cubicBezTo>
                        <a:pt x="34" y="59"/>
                        <a:pt x="33" y="59"/>
                        <a:pt x="32" y="58"/>
                      </a:cubicBezTo>
                      <a:cubicBezTo>
                        <a:pt x="31" y="57"/>
                        <a:pt x="29" y="57"/>
                        <a:pt x="28" y="56"/>
                      </a:cubicBezTo>
                      <a:lnTo>
                        <a:pt x="30" y="7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44"/>
                <p:cNvSpPr>
                  <a:spLocks noEditPoints="1"/>
                </p:cNvSpPr>
                <p:nvPr/>
              </p:nvSpPr>
              <p:spPr bwMode="auto">
                <a:xfrm>
                  <a:off x="7773988" y="1154113"/>
                  <a:ext cx="239712" cy="481013"/>
                </a:xfrm>
                <a:custGeom>
                  <a:gdLst>
                    <a:gd fmla="*/ 27 w 49" name="T0"/>
                    <a:gd fmla="*/ 45 h 98" name="T1"/>
                    <a:gd fmla="*/ 35 w 49" name="T2"/>
                    <a:gd fmla="*/ 47 h 98" name="T3"/>
                    <a:gd fmla="*/ 41 w 49" name="T4"/>
                    <a:gd fmla="*/ 51 h 98" name="T5"/>
                    <a:gd fmla="*/ 46 w 49" name="T6"/>
                    <a:gd fmla="*/ 57 h 98" name="T7"/>
                    <a:gd fmla="*/ 49 w 49" name="T8"/>
                    <a:gd fmla="*/ 65 h 98" name="T9"/>
                    <a:gd fmla="*/ 49 w 49" name="T10"/>
                    <a:gd fmla="*/ 66 h 98" name="T11"/>
                    <a:gd fmla="*/ 48 w 49" name="T12"/>
                    <a:gd fmla="*/ 74 h 98" name="T13"/>
                    <a:gd fmla="*/ 45 w 49" name="T14"/>
                    <a:gd fmla="*/ 80 h 98" name="T15"/>
                    <a:gd fmla="*/ 39 w 49" name="T16"/>
                    <a:gd fmla="*/ 85 h 98" name="T17"/>
                    <a:gd fmla="*/ 32 w 49" name="T18"/>
                    <a:gd fmla="*/ 87 h 98" name="T19"/>
                    <a:gd fmla="*/ 33 w 49" name="T20"/>
                    <a:gd fmla="*/ 97 h 98" name="T21"/>
                    <a:gd fmla="*/ 23 w 49" name="T22"/>
                    <a:gd fmla="*/ 98 h 98" name="T23"/>
                    <a:gd fmla="*/ 22 w 49" name="T24"/>
                    <a:gd fmla="*/ 88 h 98" name="T25"/>
                    <a:gd fmla="*/ 13 w 49" name="T26"/>
                    <a:gd fmla="*/ 87 h 98" name="T27"/>
                    <a:gd fmla="*/ 7 w 49" name="T28"/>
                    <a:gd fmla="*/ 84 h 98" name="T29"/>
                    <a:gd fmla="*/ 2 w 49" name="T30"/>
                    <a:gd fmla="*/ 81 h 98" name="T31"/>
                    <a:gd fmla="*/ 7 w 49" name="T32"/>
                    <a:gd fmla="*/ 74 h 98" name="T33"/>
                    <a:gd fmla="*/ 13 w 49" name="T34"/>
                    <a:gd fmla="*/ 77 h 98" name="T35"/>
                    <a:gd fmla="*/ 21 w 49" name="T36"/>
                    <a:gd fmla="*/ 79 h 98" name="T37"/>
                    <a:gd fmla="*/ 18 w 49" name="T38"/>
                    <a:gd fmla="*/ 53 h 98" name="T39"/>
                    <a:gd fmla="*/ 12 w 49" name="T40"/>
                    <a:gd fmla="*/ 50 h 98" name="T41"/>
                    <a:gd fmla="*/ 7 w 49" name="T42"/>
                    <a:gd fmla="*/ 46 h 98" name="T43"/>
                    <a:gd fmla="*/ 3 w 49" name="T44"/>
                    <a:gd fmla="*/ 40 h 98" name="T45"/>
                    <a:gd fmla="*/ 0 w 49" name="T46"/>
                    <a:gd fmla="*/ 32 h 98" name="T47"/>
                    <a:gd fmla="*/ 1 w 49" name="T48"/>
                    <a:gd fmla="*/ 24 h 98" name="T49"/>
                    <a:gd fmla="*/ 4 w 49" name="T50"/>
                    <a:gd fmla="*/ 18 h 98" name="T51"/>
                    <a:gd fmla="*/ 8 w 49" name="T52"/>
                    <a:gd fmla="*/ 14 h 98" name="T53"/>
                    <a:gd fmla="*/ 14 w 49" name="T54"/>
                    <a:gd fmla="*/ 11 h 98" name="T55"/>
                    <a:gd fmla="*/ 13 w 49" name="T56"/>
                    <a:gd fmla="*/ 1 h 98" name="T57"/>
                    <a:gd fmla="*/ 23 w 49" name="T58"/>
                    <a:gd fmla="*/ 0 h 98" name="T59"/>
                    <a:gd fmla="*/ 24 w 49" name="T60"/>
                    <a:gd fmla="*/ 10 h 98" name="T61"/>
                    <a:gd fmla="*/ 30 w 49" name="T62"/>
                    <a:gd fmla="*/ 10 h 98" name="T63"/>
                    <a:gd fmla="*/ 35 w 49" name="T64"/>
                    <a:gd fmla="*/ 12 h 98" name="T65"/>
                    <a:gd fmla="*/ 39 w 49" name="T66"/>
                    <a:gd fmla="*/ 14 h 98" name="T67"/>
                    <a:gd fmla="*/ 44 w 49" name="T68"/>
                    <a:gd fmla="*/ 17 h 98" name="T69"/>
                    <a:gd fmla="*/ 40 w 49" name="T70"/>
                    <a:gd fmla="*/ 25 h 98" name="T71"/>
                    <a:gd fmla="*/ 35 w 49" name="T72"/>
                    <a:gd fmla="*/ 23 h 98" name="T73"/>
                    <a:gd fmla="*/ 30 w 49" name="T74"/>
                    <a:gd fmla="*/ 21 h 98" name="T75"/>
                    <a:gd fmla="*/ 25 w 49" name="T76"/>
                    <a:gd fmla="*/ 20 h 98" name="T77"/>
                    <a:gd fmla="*/ 27 w 49" name="T78"/>
                    <a:gd fmla="*/ 45 h 98" name="T79"/>
                    <a:gd fmla="*/ 10 w 49" name="T80"/>
                    <a:gd fmla="*/ 31 h 98" name="T81"/>
                    <a:gd fmla="*/ 13 w 49" name="T82"/>
                    <a:gd fmla="*/ 36 h 98" name="T83"/>
                    <a:gd fmla="*/ 17 w 49" name="T84"/>
                    <a:gd fmla="*/ 40 h 98" name="T85"/>
                    <a:gd fmla="*/ 15 w 49" name="T86"/>
                    <a:gd fmla="*/ 22 h 98" name="T87"/>
                    <a:gd fmla="*/ 11 w 49" name="T88"/>
                    <a:gd fmla="*/ 25 h 98" name="T89"/>
                    <a:gd fmla="*/ 10 w 49" name="T90"/>
                    <a:gd fmla="*/ 31 h 98" name="T91"/>
                    <a:gd fmla="*/ 31 w 49" name="T92"/>
                    <a:gd fmla="*/ 78 h 98" name="T93"/>
                    <a:gd fmla="*/ 37 w 49" name="T94"/>
                    <a:gd fmla="*/ 74 h 98" name="T95"/>
                    <a:gd fmla="*/ 39 w 49" name="T96"/>
                    <a:gd fmla="*/ 67 h 98" name="T97"/>
                    <a:gd fmla="*/ 38 w 49" name="T98"/>
                    <a:gd fmla="*/ 63 h 98" name="T99"/>
                    <a:gd fmla="*/ 36 w 49" name="T100"/>
                    <a:gd fmla="*/ 60 h 98" name="T101"/>
                    <a:gd fmla="*/ 32 w 49" name="T102"/>
                    <a:gd fmla="*/ 58 h 98" name="T103"/>
                    <a:gd fmla="*/ 29 w 49" name="T104"/>
                    <a:gd fmla="*/ 56 h 98" name="T105"/>
                    <a:gd fmla="*/ 31 w 49" name="T106"/>
                    <a:gd fmla="*/ 78 h 9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8" w="49">
                      <a:moveTo>
                        <a:pt x="27" y="45"/>
                      </a:moveTo>
                      <a:cubicBezTo>
                        <a:pt x="30" y="46"/>
                        <a:pt x="32" y="46"/>
                        <a:pt x="35" y="47"/>
                      </a:cubicBezTo>
                      <a:cubicBezTo>
                        <a:pt x="37" y="48"/>
                        <a:pt x="39" y="50"/>
                        <a:pt x="41" y="51"/>
                      </a:cubicBezTo>
                      <a:cubicBezTo>
                        <a:pt x="43" y="53"/>
                        <a:pt x="45" y="55"/>
                        <a:pt x="46" y="57"/>
                      </a:cubicBezTo>
                      <a:cubicBezTo>
                        <a:pt x="48" y="59"/>
                        <a:pt x="49" y="62"/>
                        <a:pt x="49" y="65"/>
                      </a:cubicBezTo>
                      <a:cubicBezTo>
                        <a:pt x="49" y="66"/>
                        <a:pt x="49" y="66"/>
                        <a:pt x="49" y="66"/>
                      </a:cubicBezTo>
                      <a:cubicBezTo>
                        <a:pt x="49" y="69"/>
                        <a:pt x="49" y="72"/>
                        <a:pt x="48" y="74"/>
                      </a:cubicBezTo>
                      <a:cubicBezTo>
                        <a:pt x="48" y="76"/>
                        <a:pt x="46" y="78"/>
                        <a:pt x="45" y="80"/>
                      </a:cubicBezTo>
                      <a:cubicBezTo>
                        <a:pt x="43" y="82"/>
                        <a:pt x="41" y="83"/>
                        <a:pt x="39" y="85"/>
                      </a:cubicBezTo>
                      <a:cubicBezTo>
                        <a:pt x="37" y="86"/>
                        <a:pt x="34" y="87"/>
                        <a:pt x="32" y="87"/>
                      </a:cubicBezTo>
                      <a:cubicBezTo>
                        <a:pt x="33" y="97"/>
                        <a:pt x="33" y="97"/>
                        <a:pt x="33" y="97"/>
                      </a:cubicBezTo>
                      <a:cubicBezTo>
                        <a:pt x="23" y="98"/>
                        <a:pt x="23" y="98"/>
                        <a:pt x="23" y="98"/>
                      </a:cubicBezTo>
                      <a:cubicBezTo>
                        <a:pt x="22" y="88"/>
                        <a:pt x="22" y="88"/>
                        <a:pt x="22" y="88"/>
                      </a:cubicBezTo>
                      <a:cubicBezTo>
                        <a:pt x="19" y="88"/>
                        <a:pt x="16" y="88"/>
                        <a:pt x="13" y="87"/>
                      </a:cubicBezTo>
                      <a:cubicBezTo>
                        <a:pt x="10" y="86"/>
                        <a:pt x="8" y="85"/>
                        <a:pt x="7" y="84"/>
                      </a:cubicBezTo>
                      <a:cubicBezTo>
                        <a:pt x="5" y="83"/>
                        <a:pt x="3" y="82"/>
                        <a:pt x="2" y="81"/>
                      </a:cubicBezTo>
                      <a:cubicBezTo>
                        <a:pt x="7" y="74"/>
                        <a:pt x="7" y="74"/>
                        <a:pt x="7" y="74"/>
                      </a:cubicBezTo>
                      <a:cubicBezTo>
                        <a:pt x="9" y="75"/>
                        <a:pt x="11" y="76"/>
                        <a:pt x="13" y="77"/>
                      </a:cubicBezTo>
                      <a:cubicBezTo>
                        <a:pt x="15" y="78"/>
                        <a:pt x="18" y="78"/>
                        <a:pt x="21" y="79"/>
                      </a:cubicBezTo>
                      <a:cubicBezTo>
                        <a:pt x="18" y="53"/>
                        <a:pt x="18" y="53"/>
                        <a:pt x="18" y="53"/>
                      </a:cubicBezTo>
                      <a:cubicBezTo>
                        <a:pt x="16" y="52"/>
                        <a:pt x="14" y="51"/>
                        <a:pt x="12" y="50"/>
                      </a:cubicBezTo>
                      <a:cubicBezTo>
                        <a:pt x="10" y="49"/>
                        <a:pt x="8" y="48"/>
                        <a:pt x="7" y="46"/>
                      </a:cubicBezTo>
                      <a:cubicBezTo>
                        <a:pt x="5" y="45"/>
                        <a:pt x="4" y="43"/>
                        <a:pt x="3" y="40"/>
                      </a:cubicBezTo>
                      <a:cubicBezTo>
                        <a:pt x="2" y="38"/>
                        <a:pt x="1" y="35"/>
                        <a:pt x="0" y="32"/>
                      </a:cubicBezTo>
                      <a:cubicBezTo>
                        <a:pt x="0" y="29"/>
                        <a:pt x="0" y="26"/>
                        <a:pt x="1" y="24"/>
                      </a:cubicBezTo>
                      <a:cubicBezTo>
                        <a:pt x="2" y="22"/>
                        <a:pt x="2" y="20"/>
                        <a:pt x="4" y="18"/>
                      </a:cubicBezTo>
                      <a:cubicBezTo>
                        <a:pt x="5" y="16"/>
                        <a:pt x="7" y="15"/>
                        <a:pt x="8" y="14"/>
                      </a:cubicBezTo>
                      <a:cubicBezTo>
                        <a:pt x="10" y="13"/>
                        <a:pt x="12" y="12"/>
                        <a:pt x="14" y="11"/>
                      </a:cubicBezTo>
                      <a:cubicBezTo>
                        <a:pt x="13" y="1"/>
                        <a:pt x="13" y="1"/>
                        <a:pt x="13" y="1"/>
                      </a:cubicBezTo>
                      <a:cubicBezTo>
                        <a:pt x="23" y="0"/>
                        <a:pt x="23" y="0"/>
                        <a:pt x="23" y="0"/>
                      </a:cubicBezTo>
                      <a:cubicBezTo>
                        <a:pt x="24" y="10"/>
                        <a:pt x="24" y="10"/>
                        <a:pt x="24" y="10"/>
                      </a:cubicBezTo>
                      <a:cubicBezTo>
                        <a:pt x="26" y="10"/>
                        <a:pt x="28" y="10"/>
                        <a:pt x="30" y="10"/>
                      </a:cubicBezTo>
                      <a:cubicBezTo>
                        <a:pt x="32" y="11"/>
                        <a:pt x="33" y="11"/>
                        <a:pt x="35" y="12"/>
                      </a:cubicBezTo>
                      <a:cubicBezTo>
                        <a:pt x="36" y="12"/>
                        <a:pt x="37" y="13"/>
                        <a:pt x="39" y="14"/>
                      </a:cubicBezTo>
                      <a:cubicBezTo>
                        <a:pt x="44" y="17"/>
                        <a:pt x="44" y="17"/>
                        <a:pt x="44" y="17"/>
                      </a:cubicBezTo>
                      <a:cubicBezTo>
                        <a:pt x="40" y="25"/>
                        <a:pt x="40" y="25"/>
                        <a:pt x="40" y="25"/>
                      </a:cubicBezTo>
                      <a:cubicBezTo>
                        <a:pt x="35" y="23"/>
                        <a:pt x="35" y="23"/>
                        <a:pt x="35" y="23"/>
                      </a:cubicBezTo>
                      <a:cubicBezTo>
                        <a:pt x="34" y="22"/>
                        <a:pt x="32" y="22"/>
                        <a:pt x="30" y="21"/>
                      </a:cubicBezTo>
                      <a:cubicBezTo>
                        <a:pt x="28" y="21"/>
                        <a:pt x="27" y="20"/>
                        <a:pt x="25" y="20"/>
                      </a:cubicBezTo>
                      <a:lnTo>
                        <a:pt x="27" y="45"/>
                      </a:lnTo>
                      <a:close/>
                      <a:moveTo>
                        <a:pt x="10" y="31"/>
                      </a:moveTo>
                      <a:cubicBezTo>
                        <a:pt x="11" y="33"/>
                        <a:pt x="11" y="35"/>
                        <a:pt x="13" y="36"/>
                      </a:cubicBezTo>
                      <a:cubicBezTo>
                        <a:pt x="14" y="38"/>
                        <a:pt x="15" y="39"/>
                        <a:pt x="17" y="40"/>
                      </a:cubicBezTo>
                      <a:cubicBezTo>
                        <a:pt x="15" y="22"/>
                        <a:pt x="15" y="22"/>
                        <a:pt x="15" y="22"/>
                      </a:cubicBezTo>
                      <a:cubicBezTo>
                        <a:pt x="14" y="23"/>
                        <a:pt x="12" y="24"/>
                        <a:pt x="11" y="25"/>
                      </a:cubicBezTo>
                      <a:cubicBezTo>
                        <a:pt x="11" y="27"/>
                        <a:pt x="10" y="29"/>
                        <a:pt x="10" y="31"/>
                      </a:cubicBezTo>
                      <a:close/>
                      <a:moveTo>
                        <a:pt x="31" y="78"/>
                      </a:moveTo>
                      <a:cubicBezTo>
                        <a:pt x="34" y="77"/>
                        <a:pt x="36" y="75"/>
                        <a:pt x="37" y="74"/>
                      </a:cubicBezTo>
                      <a:cubicBezTo>
                        <a:pt x="39" y="72"/>
                        <a:pt x="39" y="69"/>
                        <a:pt x="39" y="67"/>
                      </a:cubicBezTo>
                      <a:cubicBezTo>
                        <a:pt x="39" y="65"/>
                        <a:pt x="39" y="64"/>
                        <a:pt x="38" y="63"/>
                      </a:cubicBezTo>
                      <a:cubicBezTo>
                        <a:pt x="37" y="62"/>
                        <a:pt x="37" y="61"/>
                        <a:pt x="36" y="60"/>
                      </a:cubicBezTo>
                      <a:cubicBezTo>
                        <a:pt x="35" y="59"/>
                        <a:pt x="34" y="58"/>
                        <a:pt x="32" y="58"/>
                      </a:cubicBezTo>
                      <a:cubicBezTo>
                        <a:pt x="31" y="57"/>
                        <a:pt x="30" y="57"/>
                        <a:pt x="29" y="56"/>
                      </a:cubicBezTo>
                      <a:lnTo>
                        <a:pt x="31" y="7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Freeform 46"/>
                <p:cNvSpPr>
                  <a:spLocks noEditPoints="1"/>
                </p:cNvSpPr>
                <p:nvPr/>
              </p:nvSpPr>
              <p:spPr bwMode="auto">
                <a:xfrm>
                  <a:off x="5680075" y="3135313"/>
                  <a:ext cx="319087" cy="563563"/>
                </a:xfrm>
                <a:custGeom>
                  <a:gdLst>
                    <a:gd fmla="*/ 35 w 65" name="T0"/>
                    <a:gd fmla="*/ 52 h 115" name="T1"/>
                    <a:gd fmla="*/ 44 w 65" name="T2"/>
                    <a:gd fmla="*/ 54 h 115" name="T3"/>
                    <a:gd fmla="*/ 52 w 65" name="T4"/>
                    <a:gd fmla="*/ 57 h 115" name="T5"/>
                    <a:gd fmla="*/ 59 w 65" name="T6"/>
                    <a:gd fmla="*/ 63 h 115" name="T7"/>
                    <a:gd fmla="*/ 63 w 65" name="T8"/>
                    <a:gd fmla="*/ 72 h 115" name="T9"/>
                    <a:gd fmla="*/ 63 w 65" name="T10"/>
                    <a:gd fmla="*/ 73 h 115" name="T11"/>
                    <a:gd fmla="*/ 64 w 65" name="T12"/>
                    <a:gd fmla="*/ 82 h 115" name="T13"/>
                    <a:gd fmla="*/ 61 w 65" name="T14"/>
                    <a:gd fmla="*/ 90 h 115" name="T15"/>
                    <a:gd fmla="*/ 55 w 65" name="T16"/>
                    <a:gd fmla="*/ 96 h 115" name="T17"/>
                    <a:gd fmla="*/ 47 w 65" name="T18"/>
                    <a:gd fmla="*/ 101 h 115" name="T19"/>
                    <a:gd fmla="*/ 50 w 65" name="T20"/>
                    <a:gd fmla="*/ 112 h 115" name="T21"/>
                    <a:gd fmla="*/ 39 w 65" name="T22"/>
                    <a:gd fmla="*/ 115 h 115" name="T23"/>
                    <a:gd fmla="*/ 36 w 65" name="T24"/>
                    <a:gd fmla="*/ 103 h 115" name="T25"/>
                    <a:gd fmla="*/ 25 w 65" name="T26"/>
                    <a:gd fmla="*/ 103 h 115" name="T27"/>
                    <a:gd fmla="*/ 17 w 65" name="T28"/>
                    <a:gd fmla="*/ 101 h 115" name="T29"/>
                    <a:gd fmla="*/ 11 w 65" name="T30"/>
                    <a:gd fmla="*/ 98 h 115" name="T31"/>
                    <a:gd fmla="*/ 16 w 65" name="T32"/>
                    <a:gd fmla="*/ 89 h 115" name="T33"/>
                    <a:gd fmla="*/ 24 w 65" name="T34"/>
                    <a:gd fmla="*/ 92 h 115" name="T35"/>
                    <a:gd fmla="*/ 33 w 65" name="T36"/>
                    <a:gd fmla="*/ 92 h 115" name="T37"/>
                    <a:gd fmla="*/ 26 w 65" name="T38"/>
                    <a:gd fmla="*/ 63 h 115" name="T39"/>
                    <a:gd fmla="*/ 18 w 65" name="T40"/>
                    <a:gd fmla="*/ 61 h 115" name="T41"/>
                    <a:gd fmla="*/ 11 w 65" name="T42"/>
                    <a:gd fmla="*/ 57 h 115" name="T43"/>
                    <a:gd fmla="*/ 5 w 65" name="T44"/>
                    <a:gd fmla="*/ 51 h 115" name="T45"/>
                    <a:gd fmla="*/ 1 w 65" name="T46"/>
                    <a:gd fmla="*/ 41 h 115" name="T47"/>
                    <a:gd fmla="*/ 1 w 65" name="T48"/>
                    <a:gd fmla="*/ 32 h 115" name="T49"/>
                    <a:gd fmla="*/ 3 w 65" name="T50"/>
                    <a:gd fmla="*/ 25 h 115" name="T51"/>
                    <a:gd fmla="*/ 7 w 65" name="T52"/>
                    <a:gd fmla="*/ 19 h 115" name="T53"/>
                    <a:gd fmla="*/ 14 w 65" name="T54"/>
                    <a:gd fmla="*/ 15 h 115" name="T55"/>
                    <a:gd fmla="*/ 11 w 65" name="T56"/>
                    <a:gd fmla="*/ 3 h 115" name="T57"/>
                    <a:gd fmla="*/ 22 w 65" name="T58"/>
                    <a:gd fmla="*/ 0 h 115" name="T59"/>
                    <a:gd fmla="*/ 25 w 65" name="T60"/>
                    <a:gd fmla="*/ 12 h 115" name="T61"/>
                    <a:gd fmla="*/ 32 w 65" name="T62"/>
                    <a:gd fmla="*/ 12 h 115" name="T63"/>
                    <a:gd fmla="*/ 37 w 65" name="T64"/>
                    <a:gd fmla="*/ 13 h 115" name="T65"/>
                    <a:gd fmla="*/ 43 w 65" name="T66"/>
                    <a:gd fmla="*/ 14 h 115" name="T67"/>
                    <a:gd fmla="*/ 49 w 65" name="T68"/>
                    <a:gd fmla="*/ 17 h 115" name="T69"/>
                    <a:gd fmla="*/ 46 w 65" name="T70"/>
                    <a:gd fmla="*/ 28 h 115" name="T71"/>
                    <a:gd fmla="*/ 40 w 65" name="T72"/>
                    <a:gd fmla="*/ 26 h 115" name="T73"/>
                    <a:gd fmla="*/ 34 w 65" name="T74"/>
                    <a:gd fmla="*/ 24 h 115" name="T75"/>
                    <a:gd fmla="*/ 28 w 65" name="T76"/>
                    <a:gd fmla="*/ 24 h 115" name="T77"/>
                    <a:gd fmla="*/ 35 w 65" name="T78"/>
                    <a:gd fmla="*/ 52 h 115" name="T79"/>
                    <a:gd fmla="*/ 13 w 65" name="T80"/>
                    <a:gd fmla="*/ 38 h 115" name="T81"/>
                    <a:gd fmla="*/ 16 w 65" name="T82"/>
                    <a:gd fmla="*/ 45 h 115" name="T83"/>
                    <a:gd fmla="*/ 22 w 65" name="T84"/>
                    <a:gd fmla="*/ 49 h 115" name="T85"/>
                    <a:gd fmla="*/ 17 w 65" name="T86"/>
                    <a:gd fmla="*/ 27 h 115" name="T87"/>
                    <a:gd fmla="*/ 13 w 65" name="T88"/>
                    <a:gd fmla="*/ 32 h 115" name="T89"/>
                    <a:gd fmla="*/ 13 w 65" name="T90"/>
                    <a:gd fmla="*/ 38 h 115" name="T91"/>
                    <a:gd fmla="*/ 44 w 65" name="T92"/>
                    <a:gd fmla="*/ 90 h 115" name="T93"/>
                    <a:gd fmla="*/ 51 w 65" name="T94"/>
                    <a:gd fmla="*/ 84 h 115" name="T95"/>
                    <a:gd fmla="*/ 52 w 65" name="T96"/>
                    <a:gd fmla="*/ 76 h 115" name="T97"/>
                    <a:gd fmla="*/ 50 w 65" name="T98"/>
                    <a:gd fmla="*/ 71 h 115" name="T99"/>
                    <a:gd fmla="*/ 47 w 65" name="T100"/>
                    <a:gd fmla="*/ 68 h 115" name="T101"/>
                    <a:gd fmla="*/ 43 w 65" name="T102"/>
                    <a:gd fmla="*/ 66 h 115" name="T103"/>
                    <a:gd fmla="*/ 38 w 65" name="T104"/>
                    <a:gd fmla="*/ 65 h 115" name="T105"/>
                    <a:gd fmla="*/ 44 w 65" name="T106"/>
                    <a:gd fmla="*/ 90 h 1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65">
                      <a:moveTo>
                        <a:pt x="35" y="52"/>
                      </a:moveTo>
                      <a:cubicBezTo>
                        <a:pt x="38" y="53"/>
                        <a:pt x="41" y="53"/>
                        <a:pt x="44" y="54"/>
                      </a:cubicBezTo>
                      <a:cubicBezTo>
                        <a:pt x="47" y="55"/>
                        <a:pt x="49" y="56"/>
                        <a:pt x="52" y="57"/>
                      </a:cubicBezTo>
                      <a:cubicBezTo>
                        <a:pt x="55" y="59"/>
                        <a:pt x="57" y="60"/>
                        <a:pt x="59" y="63"/>
                      </a:cubicBezTo>
                      <a:cubicBezTo>
                        <a:pt x="61" y="65"/>
                        <a:pt x="62" y="68"/>
                        <a:pt x="63" y="72"/>
                      </a:cubicBezTo>
                      <a:cubicBezTo>
                        <a:pt x="63" y="73"/>
                        <a:pt x="63" y="73"/>
                        <a:pt x="63" y="73"/>
                      </a:cubicBezTo>
                      <a:cubicBezTo>
                        <a:pt x="64" y="76"/>
                        <a:pt x="65" y="79"/>
                        <a:pt x="64" y="82"/>
                      </a:cubicBezTo>
                      <a:cubicBezTo>
                        <a:pt x="64" y="85"/>
                        <a:pt x="63" y="88"/>
                        <a:pt x="61" y="90"/>
                      </a:cubicBezTo>
                      <a:cubicBezTo>
                        <a:pt x="60" y="93"/>
                        <a:pt x="58" y="95"/>
                        <a:pt x="55" y="96"/>
                      </a:cubicBezTo>
                      <a:cubicBezTo>
                        <a:pt x="53" y="98"/>
                        <a:pt x="50" y="99"/>
                        <a:pt x="47" y="101"/>
                      </a:cubicBezTo>
                      <a:cubicBezTo>
                        <a:pt x="50" y="112"/>
                        <a:pt x="50" y="112"/>
                        <a:pt x="50" y="112"/>
                      </a:cubicBezTo>
                      <a:cubicBezTo>
                        <a:pt x="39" y="115"/>
                        <a:pt x="39" y="115"/>
                        <a:pt x="39" y="115"/>
                      </a:cubicBezTo>
                      <a:cubicBezTo>
                        <a:pt x="36" y="103"/>
                        <a:pt x="36" y="103"/>
                        <a:pt x="36" y="103"/>
                      </a:cubicBezTo>
                      <a:cubicBezTo>
                        <a:pt x="32" y="104"/>
                        <a:pt x="28" y="104"/>
                        <a:pt x="25" y="103"/>
                      </a:cubicBezTo>
                      <a:cubicBezTo>
                        <a:pt x="22" y="103"/>
                        <a:pt x="19" y="102"/>
                        <a:pt x="17" y="101"/>
                      </a:cubicBezTo>
                      <a:cubicBezTo>
                        <a:pt x="15" y="101"/>
                        <a:pt x="13" y="99"/>
                        <a:pt x="11" y="98"/>
                      </a:cubicBezTo>
                      <a:cubicBezTo>
                        <a:pt x="16" y="89"/>
                        <a:pt x="16" y="89"/>
                        <a:pt x="16" y="89"/>
                      </a:cubicBezTo>
                      <a:cubicBezTo>
                        <a:pt x="18" y="90"/>
                        <a:pt x="21" y="91"/>
                        <a:pt x="24" y="92"/>
                      </a:cubicBezTo>
                      <a:cubicBezTo>
                        <a:pt x="26" y="92"/>
                        <a:pt x="30" y="93"/>
                        <a:pt x="33" y="92"/>
                      </a:cubicBezTo>
                      <a:cubicBezTo>
                        <a:pt x="26" y="63"/>
                        <a:pt x="26" y="63"/>
                        <a:pt x="26" y="63"/>
                      </a:cubicBezTo>
                      <a:cubicBezTo>
                        <a:pt x="23" y="62"/>
                        <a:pt x="21" y="62"/>
                        <a:pt x="18" y="61"/>
                      </a:cubicBezTo>
                      <a:cubicBezTo>
                        <a:pt x="16" y="60"/>
                        <a:pt x="13" y="59"/>
                        <a:pt x="11" y="57"/>
                      </a:cubicBezTo>
                      <a:cubicBezTo>
                        <a:pt x="9" y="56"/>
                        <a:pt x="7" y="54"/>
                        <a:pt x="5" y="51"/>
                      </a:cubicBezTo>
                      <a:cubicBezTo>
                        <a:pt x="4" y="48"/>
                        <a:pt x="2" y="45"/>
                        <a:pt x="1" y="41"/>
                      </a:cubicBezTo>
                      <a:cubicBezTo>
                        <a:pt x="0" y="38"/>
                        <a:pt x="0" y="35"/>
                        <a:pt x="1" y="32"/>
                      </a:cubicBezTo>
                      <a:cubicBezTo>
                        <a:pt x="1" y="30"/>
                        <a:pt x="2" y="27"/>
                        <a:pt x="3" y="25"/>
                      </a:cubicBezTo>
                      <a:cubicBezTo>
                        <a:pt x="4" y="23"/>
                        <a:pt x="6" y="21"/>
                        <a:pt x="7" y="19"/>
                      </a:cubicBezTo>
                      <a:cubicBezTo>
                        <a:pt x="9" y="18"/>
                        <a:pt x="11" y="16"/>
                        <a:pt x="14" y="15"/>
                      </a:cubicBezTo>
                      <a:cubicBezTo>
                        <a:pt x="11" y="3"/>
                        <a:pt x="11" y="3"/>
                        <a:pt x="11" y="3"/>
                      </a:cubicBezTo>
                      <a:cubicBezTo>
                        <a:pt x="22" y="0"/>
                        <a:pt x="22" y="0"/>
                        <a:pt x="22" y="0"/>
                      </a:cubicBezTo>
                      <a:cubicBezTo>
                        <a:pt x="25" y="12"/>
                        <a:pt x="25" y="12"/>
                        <a:pt x="25" y="12"/>
                      </a:cubicBezTo>
                      <a:cubicBezTo>
                        <a:pt x="27" y="12"/>
                        <a:pt x="30" y="12"/>
                        <a:pt x="32" y="12"/>
                      </a:cubicBezTo>
                      <a:cubicBezTo>
                        <a:pt x="34" y="12"/>
                        <a:pt x="36" y="12"/>
                        <a:pt x="37" y="13"/>
                      </a:cubicBezTo>
                      <a:cubicBezTo>
                        <a:pt x="39" y="13"/>
                        <a:pt x="41" y="14"/>
                        <a:pt x="43" y="14"/>
                      </a:cubicBezTo>
                      <a:cubicBezTo>
                        <a:pt x="49" y="17"/>
                        <a:pt x="49" y="17"/>
                        <a:pt x="49" y="17"/>
                      </a:cubicBezTo>
                      <a:cubicBezTo>
                        <a:pt x="46" y="28"/>
                        <a:pt x="46" y="28"/>
                        <a:pt x="46" y="28"/>
                      </a:cubicBezTo>
                      <a:cubicBezTo>
                        <a:pt x="40" y="26"/>
                        <a:pt x="40" y="26"/>
                        <a:pt x="40" y="26"/>
                      </a:cubicBezTo>
                      <a:cubicBezTo>
                        <a:pt x="38" y="25"/>
                        <a:pt x="36" y="24"/>
                        <a:pt x="34" y="24"/>
                      </a:cubicBezTo>
                      <a:cubicBezTo>
                        <a:pt x="32" y="24"/>
                        <a:pt x="30" y="24"/>
                        <a:pt x="28" y="24"/>
                      </a:cubicBezTo>
                      <a:lnTo>
                        <a:pt x="35" y="52"/>
                      </a:lnTo>
                      <a:close/>
                      <a:moveTo>
                        <a:pt x="13" y="38"/>
                      </a:moveTo>
                      <a:cubicBezTo>
                        <a:pt x="13" y="41"/>
                        <a:pt x="14" y="43"/>
                        <a:pt x="16" y="45"/>
                      </a:cubicBezTo>
                      <a:cubicBezTo>
                        <a:pt x="18" y="47"/>
                        <a:pt x="20" y="48"/>
                        <a:pt x="22" y="49"/>
                      </a:cubicBezTo>
                      <a:cubicBezTo>
                        <a:pt x="17" y="27"/>
                        <a:pt x="17" y="27"/>
                        <a:pt x="17" y="27"/>
                      </a:cubicBezTo>
                      <a:cubicBezTo>
                        <a:pt x="15" y="29"/>
                        <a:pt x="14" y="30"/>
                        <a:pt x="13" y="32"/>
                      </a:cubicBezTo>
                      <a:cubicBezTo>
                        <a:pt x="12" y="34"/>
                        <a:pt x="12" y="36"/>
                        <a:pt x="13" y="38"/>
                      </a:cubicBezTo>
                      <a:close/>
                      <a:moveTo>
                        <a:pt x="44" y="90"/>
                      </a:moveTo>
                      <a:cubicBezTo>
                        <a:pt x="48" y="88"/>
                        <a:pt x="50" y="86"/>
                        <a:pt x="51" y="84"/>
                      </a:cubicBezTo>
                      <a:cubicBezTo>
                        <a:pt x="52" y="81"/>
                        <a:pt x="53" y="79"/>
                        <a:pt x="52" y="76"/>
                      </a:cubicBezTo>
                      <a:cubicBezTo>
                        <a:pt x="52" y="74"/>
                        <a:pt x="51" y="72"/>
                        <a:pt x="50" y="71"/>
                      </a:cubicBezTo>
                      <a:cubicBezTo>
                        <a:pt x="49" y="70"/>
                        <a:pt x="48" y="69"/>
                        <a:pt x="47" y="68"/>
                      </a:cubicBezTo>
                      <a:cubicBezTo>
                        <a:pt x="46" y="67"/>
                        <a:pt x="44" y="67"/>
                        <a:pt x="43" y="66"/>
                      </a:cubicBezTo>
                      <a:cubicBezTo>
                        <a:pt x="41" y="66"/>
                        <a:pt x="40" y="65"/>
                        <a:pt x="38" y="65"/>
                      </a:cubicBezTo>
                      <a:lnTo>
                        <a:pt x="44" y="9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48"/>
                <p:cNvSpPr>
                  <a:spLocks noEditPoints="1"/>
                </p:cNvSpPr>
                <p:nvPr/>
              </p:nvSpPr>
              <p:spPr bwMode="auto">
                <a:xfrm>
                  <a:off x="6189663" y="1062038"/>
                  <a:ext cx="314325" cy="563563"/>
                </a:xfrm>
                <a:custGeom>
                  <a:gdLst>
                    <a:gd fmla="*/ 34 w 64" name="T0"/>
                    <a:gd fmla="*/ 52 h 115" name="T1"/>
                    <a:gd fmla="*/ 43 w 64" name="T2"/>
                    <a:gd fmla="*/ 54 h 115" name="T3"/>
                    <a:gd fmla="*/ 51 w 64" name="T4"/>
                    <a:gd fmla="*/ 57 h 115" name="T5"/>
                    <a:gd fmla="*/ 58 w 64" name="T6"/>
                    <a:gd fmla="*/ 63 h 115" name="T7"/>
                    <a:gd fmla="*/ 63 w 64" name="T8"/>
                    <a:gd fmla="*/ 72 h 115" name="T9"/>
                    <a:gd fmla="*/ 63 w 64" name="T10"/>
                    <a:gd fmla="*/ 73 h 115" name="T11"/>
                    <a:gd fmla="*/ 63 w 64" name="T12"/>
                    <a:gd fmla="*/ 82 h 115" name="T13"/>
                    <a:gd fmla="*/ 60 w 64" name="T14"/>
                    <a:gd fmla="*/ 90 h 115" name="T15"/>
                    <a:gd fmla="*/ 55 w 64" name="T16"/>
                    <a:gd fmla="*/ 96 h 115" name="T17"/>
                    <a:gd fmla="*/ 46 w 64" name="T18"/>
                    <a:gd fmla="*/ 100 h 115" name="T19"/>
                    <a:gd fmla="*/ 49 w 64" name="T20"/>
                    <a:gd fmla="*/ 112 h 115" name="T21"/>
                    <a:gd fmla="*/ 38 w 64" name="T22"/>
                    <a:gd fmla="*/ 115 h 115" name="T23"/>
                    <a:gd fmla="*/ 35 w 64" name="T24"/>
                    <a:gd fmla="*/ 103 h 115" name="T25"/>
                    <a:gd fmla="*/ 25 w 64" name="T26"/>
                    <a:gd fmla="*/ 103 h 115" name="T27"/>
                    <a:gd fmla="*/ 17 w 64" name="T28"/>
                    <a:gd fmla="*/ 101 h 115" name="T29"/>
                    <a:gd fmla="*/ 10 w 64" name="T30"/>
                    <a:gd fmla="*/ 98 h 115" name="T31"/>
                    <a:gd fmla="*/ 16 w 64" name="T32"/>
                    <a:gd fmla="*/ 89 h 115" name="T33"/>
                    <a:gd fmla="*/ 23 w 64" name="T34"/>
                    <a:gd fmla="*/ 91 h 115" name="T35"/>
                    <a:gd fmla="*/ 32 w 64" name="T36"/>
                    <a:gd fmla="*/ 92 h 115" name="T37"/>
                    <a:gd fmla="*/ 25 w 64" name="T38"/>
                    <a:gd fmla="*/ 63 h 115" name="T39"/>
                    <a:gd fmla="*/ 17 w 64" name="T40"/>
                    <a:gd fmla="*/ 61 h 115" name="T41"/>
                    <a:gd fmla="*/ 10 w 64" name="T42"/>
                    <a:gd fmla="*/ 57 h 115" name="T43"/>
                    <a:gd fmla="*/ 5 w 64" name="T44"/>
                    <a:gd fmla="*/ 51 h 115" name="T45"/>
                    <a:gd fmla="*/ 1 w 64" name="T46"/>
                    <a:gd fmla="*/ 41 h 115" name="T47"/>
                    <a:gd fmla="*/ 0 w 64" name="T48"/>
                    <a:gd fmla="*/ 32 h 115" name="T49"/>
                    <a:gd fmla="*/ 2 w 64" name="T50"/>
                    <a:gd fmla="*/ 25 h 115" name="T51"/>
                    <a:gd fmla="*/ 7 w 64" name="T52"/>
                    <a:gd fmla="*/ 19 h 115" name="T53"/>
                    <a:gd fmla="*/ 13 w 64" name="T54"/>
                    <a:gd fmla="*/ 15 h 115" name="T55"/>
                    <a:gd fmla="*/ 10 w 64" name="T56"/>
                    <a:gd fmla="*/ 3 h 115" name="T57"/>
                    <a:gd fmla="*/ 21 w 64" name="T58"/>
                    <a:gd fmla="*/ 0 h 115" name="T59"/>
                    <a:gd fmla="*/ 24 w 64" name="T60"/>
                    <a:gd fmla="*/ 12 h 115" name="T61"/>
                    <a:gd fmla="*/ 31 w 64" name="T62"/>
                    <a:gd fmla="*/ 12 h 115" name="T63"/>
                    <a:gd fmla="*/ 37 w 64" name="T64"/>
                    <a:gd fmla="*/ 12 h 115" name="T65"/>
                    <a:gd fmla="*/ 42 w 64" name="T66"/>
                    <a:gd fmla="*/ 14 h 115" name="T67"/>
                    <a:gd fmla="*/ 49 w 64" name="T68"/>
                    <a:gd fmla="*/ 16 h 115" name="T69"/>
                    <a:gd fmla="*/ 45 w 64" name="T70"/>
                    <a:gd fmla="*/ 27 h 115" name="T71"/>
                    <a:gd fmla="*/ 39 w 64" name="T72"/>
                    <a:gd fmla="*/ 26 h 115" name="T73"/>
                    <a:gd fmla="*/ 33 w 64" name="T74"/>
                    <a:gd fmla="*/ 24 h 115" name="T75"/>
                    <a:gd fmla="*/ 27 w 64" name="T76"/>
                    <a:gd fmla="*/ 24 h 115" name="T77"/>
                    <a:gd fmla="*/ 34 w 64" name="T78"/>
                    <a:gd fmla="*/ 52 h 115" name="T79"/>
                    <a:gd fmla="*/ 12 w 64" name="T80"/>
                    <a:gd fmla="*/ 38 h 115" name="T81"/>
                    <a:gd fmla="*/ 15 w 64" name="T82"/>
                    <a:gd fmla="*/ 45 h 115" name="T83"/>
                    <a:gd fmla="*/ 21 w 64" name="T84"/>
                    <a:gd fmla="*/ 49 h 115" name="T85"/>
                    <a:gd fmla="*/ 16 w 64" name="T86"/>
                    <a:gd fmla="*/ 27 h 115" name="T87"/>
                    <a:gd fmla="*/ 12 w 64" name="T88"/>
                    <a:gd fmla="*/ 32 h 115" name="T89"/>
                    <a:gd fmla="*/ 12 w 64" name="T90"/>
                    <a:gd fmla="*/ 38 h 115" name="T91"/>
                    <a:gd fmla="*/ 44 w 64" name="T92"/>
                    <a:gd fmla="*/ 90 h 115" name="T93"/>
                    <a:gd fmla="*/ 50 w 64" name="T94"/>
                    <a:gd fmla="*/ 84 h 115" name="T95"/>
                    <a:gd fmla="*/ 51 w 64" name="T96"/>
                    <a:gd fmla="*/ 76 h 115" name="T97"/>
                    <a:gd fmla="*/ 49 w 64" name="T98"/>
                    <a:gd fmla="*/ 71 h 115" name="T99"/>
                    <a:gd fmla="*/ 46 w 64" name="T100"/>
                    <a:gd fmla="*/ 68 h 115" name="T101"/>
                    <a:gd fmla="*/ 42 w 64" name="T102"/>
                    <a:gd fmla="*/ 66 h 115" name="T103"/>
                    <a:gd fmla="*/ 37 w 64" name="T104"/>
                    <a:gd fmla="*/ 65 h 115" name="T105"/>
                    <a:gd fmla="*/ 44 w 64" name="T106"/>
                    <a:gd fmla="*/ 90 h 11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5" w="64">
                      <a:moveTo>
                        <a:pt x="34" y="52"/>
                      </a:moveTo>
                      <a:cubicBezTo>
                        <a:pt x="37" y="52"/>
                        <a:pt x="40" y="53"/>
                        <a:pt x="43" y="54"/>
                      </a:cubicBezTo>
                      <a:cubicBezTo>
                        <a:pt x="46" y="55"/>
                        <a:pt x="49" y="56"/>
                        <a:pt x="51" y="57"/>
                      </a:cubicBezTo>
                      <a:cubicBezTo>
                        <a:pt x="54" y="58"/>
                        <a:pt x="56" y="60"/>
                        <a:pt x="58" y="63"/>
                      </a:cubicBezTo>
                      <a:cubicBezTo>
                        <a:pt x="60" y="65"/>
                        <a:pt x="62" y="68"/>
                        <a:pt x="63" y="72"/>
                      </a:cubicBezTo>
                      <a:cubicBezTo>
                        <a:pt x="63" y="73"/>
                        <a:pt x="63" y="73"/>
                        <a:pt x="63" y="73"/>
                      </a:cubicBezTo>
                      <a:cubicBezTo>
                        <a:pt x="64" y="76"/>
                        <a:pt x="64" y="79"/>
                        <a:pt x="63" y="82"/>
                      </a:cubicBezTo>
                      <a:cubicBezTo>
                        <a:pt x="63" y="85"/>
                        <a:pt x="62" y="88"/>
                        <a:pt x="60" y="90"/>
                      </a:cubicBezTo>
                      <a:cubicBezTo>
                        <a:pt x="59" y="92"/>
                        <a:pt x="57" y="94"/>
                        <a:pt x="55" y="96"/>
                      </a:cubicBezTo>
                      <a:cubicBezTo>
                        <a:pt x="52" y="98"/>
                        <a:pt x="49" y="99"/>
                        <a:pt x="46" y="100"/>
                      </a:cubicBezTo>
                      <a:cubicBezTo>
                        <a:pt x="49" y="112"/>
                        <a:pt x="49" y="112"/>
                        <a:pt x="49" y="112"/>
                      </a:cubicBezTo>
                      <a:cubicBezTo>
                        <a:pt x="38" y="115"/>
                        <a:pt x="38" y="115"/>
                        <a:pt x="38" y="115"/>
                      </a:cubicBezTo>
                      <a:cubicBezTo>
                        <a:pt x="35" y="103"/>
                        <a:pt x="35" y="103"/>
                        <a:pt x="35" y="103"/>
                      </a:cubicBezTo>
                      <a:cubicBezTo>
                        <a:pt x="31" y="104"/>
                        <a:pt x="28" y="104"/>
                        <a:pt x="25" y="103"/>
                      </a:cubicBezTo>
                      <a:cubicBezTo>
                        <a:pt x="21" y="103"/>
                        <a:pt x="19" y="102"/>
                        <a:pt x="17" y="101"/>
                      </a:cubicBezTo>
                      <a:cubicBezTo>
                        <a:pt x="14" y="100"/>
                        <a:pt x="12" y="99"/>
                        <a:pt x="10" y="98"/>
                      </a:cubicBezTo>
                      <a:cubicBezTo>
                        <a:pt x="16" y="89"/>
                        <a:pt x="16" y="89"/>
                        <a:pt x="16" y="89"/>
                      </a:cubicBezTo>
                      <a:cubicBezTo>
                        <a:pt x="18" y="90"/>
                        <a:pt x="20" y="91"/>
                        <a:pt x="23" y="91"/>
                      </a:cubicBezTo>
                      <a:cubicBezTo>
                        <a:pt x="26" y="92"/>
                        <a:pt x="29" y="92"/>
                        <a:pt x="32" y="92"/>
                      </a:cubicBezTo>
                      <a:cubicBezTo>
                        <a:pt x="25" y="63"/>
                        <a:pt x="25" y="63"/>
                        <a:pt x="25" y="63"/>
                      </a:cubicBezTo>
                      <a:cubicBezTo>
                        <a:pt x="22" y="62"/>
                        <a:pt x="20" y="62"/>
                        <a:pt x="17" y="61"/>
                      </a:cubicBezTo>
                      <a:cubicBezTo>
                        <a:pt x="15" y="60"/>
                        <a:pt x="13" y="59"/>
                        <a:pt x="10" y="57"/>
                      </a:cubicBezTo>
                      <a:cubicBezTo>
                        <a:pt x="8" y="55"/>
                        <a:pt x="6" y="53"/>
                        <a:pt x="5" y="51"/>
                      </a:cubicBezTo>
                      <a:cubicBezTo>
                        <a:pt x="3" y="48"/>
                        <a:pt x="2" y="45"/>
                        <a:pt x="1" y="41"/>
                      </a:cubicBezTo>
                      <a:cubicBezTo>
                        <a:pt x="0" y="38"/>
                        <a:pt x="0" y="35"/>
                        <a:pt x="0" y="32"/>
                      </a:cubicBezTo>
                      <a:cubicBezTo>
                        <a:pt x="0" y="29"/>
                        <a:pt x="1" y="27"/>
                        <a:pt x="2" y="25"/>
                      </a:cubicBezTo>
                      <a:cubicBezTo>
                        <a:pt x="3" y="23"/>
                        <a:pt x="5" y="21"/>
                        <a:pt x="7" y="19"/>
                      </a:cubicBezTo>
                      <a:cubicBezTo>
                        <a:pt x="9" y="18"/>
                        <a:pt x="11" y="16"/>
                        <a:pt x="13" y="15"/>
                      </a:cubicBezTo>
                      <a:cubicBezTo>
                        <a:pt x="10" y="3"/>
                        <a:pt x="10" y="3"/>
                        <a:pt x="10" y="3"/>
                      </a:cubicBezTo>
                      <a:cubicBezTo>
                        <a:pt x="21" y="0"/>
                        <a:pt x="21" y="0"/>
                        <a:pt x="21" y="0"/>
                      </a:cubicBezTo>
                      <a:cubicBezTo>
                        <a:pt x="24" y="12"/>
                        <a:pt x="24" y="12"/>
                        <a:pt x="24" y="12"/>
                      </a:cubicBezTo>
                      <a:cubicBezTo>
                        <a:pt x="27" y="12"/>
                        <a:pt x="29" y="12"/>
                        <a:pt x="31" y="12"/>
                      </a:cubicBezTo>
                      <a:cubicBezTo>
                        <a:pt x="33" y="12"/>
                        <a:pt x="35" y="12"/>
                        <a:pt x="37" y="12"/>
                      </a:cubicBezTo>
                      <a:cubicBezTo>
                        <a:pt x="39" y="13"/>
                        <a:pt x="40" y="13"/>
                        <a:pt x="42" y="14"/>
                      </a:cubicBezTo>
                      <a:cubicBezTo>
                        <a:pt x="49" y="16"/>
                        <a:pt x="49" y="16"/>
                        <a:pt x="49" y="16"/>
                      </a:cubicBezTo>
                      <a:cubicBezTo>
                        <a:pt x="45" y="27"/>
                        <a:pt x="45" y="27"/>
                        <a:pt x="45" y="27"/>
                      </a:cubicBezTo>
                      <a:cubicBezTo>
                        <a:pt x="39" y="26"/>
                        <a:pt x="39" y="26"/>
                        <a:pt x="39" y="26"/>
                      </a:cubicBezTo>
                      <a:cubicBezTo>
                        <a:pt x="38" y="25"/>
                        <a:pt x="36" y="24"/>
                        <a:pt x="33" y="24"/>
                      </a:cubicBezTo>
                      <a:cubicBezTo>
                        <a:pt x="31" y="24"/>
                        <a:pt x="29" y="24"/>
                        <a:pt x="27" y="24"/>
                      </a:cubicBezTo>
                      <a:lnTo>
                        <a:pt x="34" y="52"/>
                      </a:lnTo>
                      <a:close/>
                      <a:moveTo>
                        <a:pt x="12" y="38"/>
                      </a:moveTo>
                      <a:cubicBezTo>
                        <a:pt x="13" y="41"/>
                        <a:pt x="14" y="43"/>
                        <a:pt x="15" y="45"/>
                      </a:cubicBezTo>
                      <a:cubicBezTo>
                        <a:pt x="17" y="46"/>
                        <a:pt x="19" y="48"/>
                        <a:pt x="21" y="49"/>
                      </a:cubicBezTo>
                      <a:cubicBezTo>
                        <a:pt x="16" y="27"/>
                        <a:pt x="16" y="27"/>
                        <a:pt x="16" y="27"/>
                      </a:cubicBezTo>
                      <a:cubicBezTo>
                        <a:pt x="14" y="29"/>
                        <a:pt x="13" y="30"/>
                        <a:pt x="12" y="32"/>
                      </a:cubicBezTo>
                      <a:cubicBezTo>
                        <a:pt x="12" y="34"/>
                        <a:pt x="11" y="36"/>
                        <a:pt x="12" y="38"/>
                      </a:cubicBezTo>
                      <a:close/>
                      <a:moveTo>
                        <a:pt x="44" y="90"/>
                      </a:moveTo>
                      <a:cubicBezTo>
                        <a:pt x="47" y="88"/>
                        <a:pt x="49" y="86"/>
                        <a:pt x="50" y="84"/>
                      </a:cubicBezTo>
                      <a:cubicBezTo>
                        <a:pt x="52" y="81"/>
                        <a:pt x="52" y="78"/>
                        <a:pt x="51" y="76"/>
                      </a:cubicBezTo>
                      <a:cubicBezTo>
                        <a:pt x="51" y="74"/>
                        <a:pt x="50" y="72"/>
                        <a:pt x="49" y="71"/>
                      </a:cubicBezTo>
                      <a:cubicBezTo>
                        <a:pt x="49" y="70"/>
                        <a:pt x="48" y="69"/>
                        <a:pt x="46" y="68"/>
                      </a:cubicBezTo>
                      <a:cubicBezTo>
                        <a:pt x="45" y="67"/>
                        <a:pt x="44" y="67"/>
                        <a:pt x="42" y="66"/>
                      </a:cubicBezTo>
                      <a:cubicBezTo>
                        <a:pt x="41" y="66"/>
                        <a:pt x="39" y="65"/>
                        <a:pt x="37" y="65"/>
                      </a:cubicBezTo>
                      <a:lnTo>
                        <a:pt x="44" y="9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61" name="Freeform 49"/>
            <p:cNvSpPr/>
            <p:nvPr/>
          </p:nvSpPr>
          <p:spPr bwMode="auto">
            <a:xfrm>
              <a:off x="9816514" y="3399014"/>
              <a:ext cx="1634485" cy="3537848"/>
            </a:xfrm>
            <a:custGeom>
              <a:gdLst>
                <a:gd fmla="*/ 362 w 527" name="T0"/>
                <a:gd fmla="*/ 1021 h 1093" name="T1"/>
                <a:gd fmla="*/ 353 w 527" name="T2"/>
                <a:gd fmla="*/ 510 h 1093" name="T3"/>
                <a:gd fmla="*/ 50 w 527" name="T4"/>
                <a:gd fmla="*/ 470 h 1093" name="T5"/>
                <a:gd fmla="*/ 45 w 527" name="T6"/>
                <a:gd fmla="*/ 467 h 1093" name="T7"/>
                <a:gd fmla="*/ 105 w 527" name="T8"/>
                <a:gd fmla="*/ 410 h 1093" name="T9"/>
                <a:gd fmla="*/ 5 w 527" name="T10"/>
                <a:gd fmla="*/ 445 h 1093" name="T11"/>
                <a:gd fmla="*/ 0 w 527" name="T12"/>
                <a:gd fmla="*/ 440 h 1093" name="T13"/>
                <a:gd fmla="*/ 287 w 527" name="T14"/>
                <a:gd fmla="*/ 425 h 1093" name="T15"/>
                <a:gd fmla="*/ 31 w 527" name="T16"/>
                <a:gd fmla="*/ 235 h 1093" name="T17"/>
                <a:gd fmla="*/ 30 w 527" name="T18"/>
                <a:gd fmla="*/ 227 h 1093" name="T19"/>
                <a:gd fmla="*/ 101 w 527" name="T20"/>
                <a:gd fmla="*/ 244 h 1093" name="T21"/>
                <a:gd fmla="*/ 33 w 527" name="T22"/>
                <a:gd fmla="*/ 180 h 1093" name="T23"/>
                <a:gd fmla="*/ 38 w 527" name="T24"/>
                <a:gd fmla="*/ 176 h 1093" name="T25"/>
                <a:gd fmla="*/ 146 w 527" name="T26"/>
                <a:gd fmla="*/ 261 h 1093" name="T27"/>
                <a:gd fmla="*/ 290 w 527" name="T28"/>
                <a:gd fmla="*/ 379 h 1093" name="T29"/>
                <a:gd fmla="*/ 161 w 527" name="T30"/>
                <a:gd fmla="*/ 88 h 1093" name="T31"/>
                <a:gd fmla="*/ 170 w 527" name="T32"/>
                <a:gd fmla="*/ 86 h 1093" name="T33"/>
                <a:gd fmla="*/ 202 w 527" name="T34"/>
                <a:gd fmla="*/ 190 h 1093" name="T35"/>
                <a:gd fmla="*/ 214 w 527" name="T36"/>
                <a:gd fmla="*/ 83 h 1093" name="T37"/>
                <a:gd fmla="*/ 221 w 527" name="T38"/>
                <a:gd fmla="*/ 87 h 1093" name="T39"/>
                <a:gd fmla="*/ 236 w 527" name="T40"/>
                <a:gd fmla="*/ 253 h 1093" name="T41"/>
                <a:gd fmla="*/ 387 w 527" name="T42"/>
                <a:gd fmla="*/ 436 h 1093" name="T43"/>
                <a:gd fmla="*/ 320 w 527" name="T44"/>
                <a:gd fmla="*/ 191 h 1093" name="T45"/>
                <a:gd fmla="*/ 322 w 527" name="T46"/>
                <a:gd fmla="*/ 6 h 1093" name="T47"/>
                <a:gd fmla="*/ 326 w 527" name="T48"/>
                <a:gd fmla="*/ 2 h 1093" name="T49"/>
                <a:gd fmla="*/ 347 w 527" name="T50"/>
                <a:gd fmla="*/ 48 h 1093" name="T51"/>
                <a:gd fmla="*/ 376 w 527" name="T52"/>
                <a:gd fmla="*/ 0 h 1093" name="T53"/>
                <a:gd fmla="*/ 382 w 527" name="T54"/>
                <a:gd fmla="*/ 3 h 1093" name="T55"/>
                <a:gd fmla="*/ 352 w 527" name="T56"/>
                <a:gd fmla="*/ 86 h 1093" name="T57"/>
                <a:gd fmla="*/ 335 w 527" name="T58"/>
                <a:gd fmla="*/ 207 h 1093" name="T59"/>
                <a:gd fmla="*/ 400 w 527" name="T60"/>
                <a:gd fmla="*/ 418 h 1093" name="T61"/>
                <a:gd fmla="*/ 518 w 527" name="T62"/>
                <a:gd fmla="*/ 698 h 1093" name="T63"/>
                <a:gd fmla="*/ 527 w 527" name="T64"/>
                <a:gd fmla="*/ 1050 h 1093" name="T65"/>
                <a:gd fmla="*/ 362 w 527" name="T66"/>
                <a:gd fmla="*/ 1021 h 109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093" w="527">
                  <a:moveTo>
                    <a:pt x="362" y="1021"/>
                  </a:moveTo>
                  <a:cubicBezTo>
                    <a:pt x="362" y="1021"/>
                    <a:pt x="509" y="696"/>
                    <a:pt x="353" y="510"/>
                  </a:cubicBezTo>
                  <a:cubicBezTo>
                    <a:pt x="353" y="510"/>
                    <a:pt x="182" y="302"/>
                    <a:pt x="50" y="470"/>
                  </a:cubicBezTo>
                  <a:cubicBezTo>
                    <a:pt x="45" y="467"/>
                    <a:pt x="45" y="467"/>
                    <a:pt x="45" y="467"/>
                  </a:cubicBezTo>
                  <a:cubicBezTo>
                    <a:pt x="45" y="467"/>
                    <a:pt x="66" y="430"/>
                    <a:pt x="105" y="410"/>
                  </a:cubicBezTo>
                  <a:cubicBezTo>
                    <a:pt x="105" y="410"/>
                    <a:pt x="59" y="410"/>
                    <a:pt x="5" y="445"/>
                  </a:cubicBezTo>
                  <a:cubicBezTo>
                    <a:pt x="0" y="440"/>
                    <a:pt x="0" y="440"/>
                    <a:pt x="0" y="440"/>
                  </a:cubicBezTo>
                  <a:cubicBezTo>
                    <a:pt x="0" y="440"/>
                    <a:pt x="153" y="340"/>
                    <a:pt x="287" y="425"/>
                  </a:cubicBezTo>
                  <a:cubicBezTo>
                    <a:pt x="287" y="425"/>
                    <a:pt x="193" y="263"/>
                    <a:pt x="31" y="235"/>
                  </a:cubicBezTo>
                  <a:cubicBezTo>
                    <a:pt x="30" y="227"/>
                    <a:pt x="30" y="227"/>
                    <a:pt x="30" y="227"/>
                  </a:cubicBezTo>
                  <a:cubicBezTo>
                    <a:pt x="30" y="227"/>
                    <a:pt x="65" y="230"/>
                    <a:pt x="101" y="244"/>
                  </a:cubicBezTo>
                  <a:cubicBezTo>
                    <a:pt x="101" y="244"/>
                    <a:pt x="51" y="218"/>
                    <a:pt x="33" y="180"/>
                  </a:cubicBezTo>
                  <a:cubicBezTo>
                    <a:pt x="38" y="176"/>
                    <a:pt x="38" y="176"/>
                    <a:pt x="38" y="176"/>
                  </a:cubicBezTo>
                  <a:cubicBezTo>
                    <a:pt x="38" y="176"/>
                    <a:pt x="48" y="202"/>
                    <a:pt x="146" y="261"/>
                  </a:cubicBezTo>
                  <a:cubicBezTo>
                    <a:pt x="243" y="319"/>
                    <a:pt x="237" y="331"/>
                    <a:pt x="290" y="379"/>
                  </a:cubicBezTo>
                  <a:cubicBezTo>
                    <a:pt x="290" y="379"/>
                    <a:pt x="186" y="236"/>
                    <a:pt x="161" y="88"/>
                  </a:cubicBezTo>
                  <a:cubicBezTo>
                    <a:pt x="170" y="86"/>
                    <a:pt x="170" y="86"/>
                    <a:pt x="170" y="86"/>
                  </a:cubicBezTo>
                  <a:cubicBezTo>
                    <a:pt x="170" y="86"/>
                    <a:pt x="174" y="133"/>
                    <a:pt x="202" y="190"/>
                  </a:cubicBezTo>
                  <a:cubicBezTo>
                    <a:pt x="202" y="190"/>
                    <a:pt x="193" y="130"/>
                    <a:pt x="214" y="83"/>
                  </a:cubicBezTo>
                  <a:cubicBezTo>
                    <a:pt x="221" y="87"/>
                    <a:pt x="221" y="87"/>
                    <a:pt x="221" y="87"/>
                  </a:cubicBezTo>
                  <a:cubicBezTo>
                    <a:pt x="221" y="87"/>
                    <a:pt x="190" y="168"/>
                    <a:pt x="236" y="253"/>
                  </a:cubicBezTo>
                  <a:cubicBezTo>
                    <a:pt x="288" y="349"/>
                    <a:pt x="292" y="354"/>
                    <a:pt x="387" y="436"/>
                  </a:cubicBezTo>
                  <a:cubicBezTo>
                    <a:pt x="387" y="436"/>
                    <a:pt x="286" y="320"/>
                    <a:pt x="320" y="191"/>
                  </a:cubicBezTo>
                  <a:cubicBezTo>
                    <a:pt x="354" y="63"/>
                    <a:pt x="333" y="22"/>
                    <a:pt x="322" y="6"/>
                  </a:cubicBezTo>
                  <a:cubicBezTo>
                    <a:pt x="326" y="2"/>
                    <a:pt x="326" y="2"/>
                    <a:pt x="326" y="2"/>
                  </a:cubicBezTo>
                  <a:cubicBezTo>
                    <a:pt x="326" y="2"/>
                    <a:pt x="346" y="16"/>
                    <a:pt x="347" y="48"/>
                  </a:cubicBezTo>
                  <a:cubicBezTo>
                    <a:pt x="347" y="48"/>
                    <a:pt x="352" y="27"/>
                    <a:pt x="376" y="0"/>
                  </a:cubicBezTo>
                  <a:cubicBezTo>
                    <a:pt x="382" y="3"/>
                    <a:pt x="382" y="3"/>
                    <a:pt x="382" y="3"/>
                  </a:cubicBezTo>
                  <a:cubicBezTo>
                    <a:pt x="382" y="3"/>
                    <a:pt x="351" y="42"/>
                    <a:pt x="352" y="86"/>
                  </a:cubicBezTo>
                  <a:cubicBezTo>
                    <a:pt x="352" y="129"/>
                    <a:pt x="341" y="162"/>
                    <a:pt x="335" y="207"/>
                  </a:cubicBezTo>
                  <a:cubicBezTo>
                    <a:pt x="329" y="258"/>
                    <a:pt x="331" y="334"/>
                    <a:pt x="400" y="418"/>
                  </a:cubicBezTo>
                  <a:cubicBezTo>
                    <a:pt x="469" y="502"/>
                    <a:pt x="512" y="592"/>
                    <a:pt x="518" y="698"/>
                  </a:cubicBezTo>
                  <a:cubicBezTo>
                    <a:pt x="525" y="807"/>
                    <a:pt x="502" y="988"/>
                    <a:pt x="527" y="1050"/>
                  </a:cubicBezTo>
                  <a:cubicBezTo>
                    <a:pt x="527" y="1050"/>
                    <a:pt x="435" y="1093"/>
                    <a:pt x="362" y="1021"/>
                  </a:cubicBezTo>
                  <a:close/>
                </a:path>
              </a:pathLst>
            </a:custGeom>
            <a:solidFill>
              <a:srgbClr val="28283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3" name="Freeform 51"/>
            <p:cNvSpPr/>
            <p:nvPr/>
          </p:nvSpPr>
          <p:spPr bwMode="auto">
            <a:xfrm>
              <a:off x="10706508" y="5290350"/>
              <a:ext cx="1485493" cy="426164"/>
            </a:xfrm>
            <a:custGeom>
              <a:gdLst>
                <a:gd fmla="*/ 1257 w 1377" name="T0"/>
                <a:gd fmla="*/ 195 h 377" name="T1"/>
                <a:gd fmla="*/ 1377 w 1377" name="T2"/>
                <a:gd fmla="*/ 377 h 377" name="T3"/>
                <a:gd fmla="*/ 0 w 1377" name="T4"/>
                <a:gd fmla="*/ 377 h 377" name="T5"/>
                <a:gd fmla="*/ 0 w 1377" name="T6"/>
                <a:gd fmla="*/ 0 h 377" name="T7"/>
                <a:gd fmla="*/ 1377 w 1377" name="T8"/>
                <a:gd fmla="*/ 0 h 377" name="T9"/>
                <a:gd fmla="*/ 1257 w 1377" name="T10"/>
                <a:gd fmla="*/ 195 h 377" name="T11"/>
              </a:gdLst>
              <a:cxnLst>
                <a:cxn ang="0">
                  <a:pos x="T0" y="T1"/>
                </a:cxn>
                <a:cxn ang="0">
                  <a:pos x="T2" y="T3"/>
                </a:cxn>
                <a:cxn ang="0">
                  <a:pos x="T4" y="T5"/>
                </a:cxn>
                <a:cxn ang="0">
                  <a:pos x="T6" y="T7"/>
                </a:cxn>
                <a:cxn ang="0">
                  <a:pos x="T8" y="T9"/>
                </a:cxn>
                <a:cxn ang="0">
                  <a:pos x="T10" y="T11"/>
                </a:cxn>
              </a:cxnLst>
              <a:rect b="b" l="0" r="r" t="0"/>
              <a:pathLst>
                <a:path h="377" w="1377">
                  <a:moveTo>
                    <a:pt x="1257" y="195"/>
                  </a:moveTo>
                  <a:lnTo>
                    <a:pt x="1377" y="377"/>
                  </a:lnTo>
                  <a:lnTo>
                    <a:pt x="0" y="377"/>
                  </a:lnTo>
                  <a:lnTo>
                    <a:pt x="0" y="0"/>
                  </a:lnTo>
                  <a:lnTo>
                    <a:pt x="1377" y="0"/>
                  </a:lnTo>
                  <a:lnTo>
                    <a:pt x="1257" y="195"/>
                  </a:lnTo>
                  <a:close/>
                </a:path>
              </a:pathLst>
            </a:custGeom>
            <a:solidFill>
              <a:srgbClr val="C60418"/>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 name="矩形 6"/>
            <p:cNvSpPr/>
            <p:nvPr/>
          </p:nvSpPr>
          <p:spPr>
            <a:xfrm>
              <a:off x="10706508" y="5303377"/>
              <a:ext cx="1401981" cy="396240"/>
            </a:xfrm>
            <a:prstGeom prst="rect">
              <a:avLst/>
            </a:prstGeom>
          </p:spPr>
          <p:txBody>
            <a:bodyPr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产品规划</a:t>
              </a:r>
            </a:p>
          </p:txBody>
        </p:sp>
        <p:grpSp>
          <p:nvGrpSpPr>
            <p:cNvPr id="66" name="Group 416"/>
            <p:cNvGrpSpPr>
              <a:grpSpLocks noChangeAspect="1"/>
            </p:cNvGrpSpPr>
            <p:nvPr/>
          </p:nvGrpSpPr>
          <p:grpSpPr>
            <a:xfrm flipH="1">
              <a:off x="4614036" y="4892305"/>
              <a:ext cx="723467" cy="931181"/>
              <a:chOff x="-2773363" y="1651000"/>
              <a:chExt cx="2692401" cy="3448051"/>
            </a:xfrm>
            <a:solidFill>
              <a:schemeClr val="bg1"/>
            </a:solidFill>
          </p:grpSpPr>
          <p:sp>
            <p:nvSpPr>
              <p:cNvPr id="67" name="Freeform 19"/>
              <p:cNvSpPr>
                <a:spLocks noEditPoints="1"/>
              </p:cNvSpPr>
              <p:nvPr/>
            </p:nvSpPr>
            <p:spPr bwMode="auto">
              <a:xfrm>
                <a:off x="-1908175" y="1798638"/>
                <a:ext cx="641350" cy="641350"/>
              </a:xfrm>
              <a:custGeom>
                <a:gdLst>
                  <a:gd fmla="*/ 171 w 171" name="T0"/>
                  <a:gd fmla="*/ 79 h 171" name="T1"/>
                  <a:gd fmla="*/ 168 w 171" name="T2"/>
                  <a:gd fmla="*/ 77 h 171" name="T3"/>
                  <a:gd fmla="*/ 152 w 171" name="T4"/>
                  <a:gd fmla="*/ 65 h 171" name="T5"/>
                  <a:gd fmla="*/ 165 w 171" name="T6"/>
                  <a:gd fmla="*/ 54 h 171" name="T7"/>
                  <a:gd fmla="*/ 161 w 171" name="T8"/>
                  <a:gd fmla="*/ 52 h 171" name="T9"/>
                  <a:gd fmla="*/ 142 w 171" name="T10"/>
                  <a:gd fmla="*/ 45 h 171" name="T11"/>
                  <a:gd fmla="*/ 152 w 171" name="T12"/>
                  <a:gd fmla="*/ 32 h 171" name="T13"/>
                  <a:gd fmla="*/ 147 w 171" name="T14"/>
                  <a:gd fmla="*/ 30 h 171" name="T15"/>
                  <a:gd fmla="*/ 127 w 171" name="T16"/>
                  <a:gd fmla="*/ 30 h 171" name="T17"/>
                  <a:gd fmla="*/ 132 w 171" name="T18"/>
                  <a:gd fmla="*/ 15 h 171" name="T19"/>
                  <a:gd fmla="*/ 127 w 171" name="T20"/>
                  <a:gd fmla="*/ 14 h 171" name="T21"/>
                  <a:gd fmla="*/ 108 w 171" name="T22"/>
                  <a:gd fmla="*/ 20 h 171" name="T23"/>
                  <a:gd fmla="*/ 108 w 171" name="T24"/>
                  <a:gd fmla="*/ 5 h 171" name="T25"/>
                  <a:gd fmla="*/ 103 w 171" name="T26"/>
                  <a:gd fmla="*/ 4 h 171" name="T27"/>
                  <a:gd fmla="*/ 86 w 171" name="T28"/>
                  <a:gd fmla="*/ 16 h 171" name="T29"/>
                  <a:gd fmla="*/ 79 w 171" name="T30"/>
                  <a:gd fmla="*/ 0 h 171" name="T31"/>
                  <a:gd fmla="*/ 77 w 171" name="T32"/>
                  <a:gd fmla="*/ 3 h 171" name="T33"/>
                  <a:gd fmla="*/ 65 w 171" name="T34"/>
                  <a:gd fmla="*/ 19 h 171" name="T35"/>
                  <a:gd fmla="*/ 53 w 171" name="T36"/>
                  <a:gd fmla="*/ 6 h 171" name="T37"/>
                  <a:gd fmla="*/ 52 w 171" name="T38"/>
                  <a:gd fmla="*/ 10 h 171" name="T39"/>
                  <a:gd fmla="*/ 45 w 171" name="T40"/>
                  <a:gd fmla="*/ 29 h 171" name="T41"/>
                  <a:gd fmla="*/ 30 w 171" name="T42"/>
                  <a:gd fmla="*/ 20 h 171" name="T43"/>
                  <a:gd fmla="*/ 30 w 171" name="T44"/>
                  <a:gd fmla="*/ 24 h 171" name="T45"/>
                  <a:gd fmla="*/ 30 w 171" name="T46"/>
                  <a:gd fmla="*/ 44 h 171" name="T47"/>
                  <a:gd fmla="*/ 13 w 171" name="T48"/>
                  <a:gd fmla="*/ 40 h 171" name="T49"/>
                  <a:gd fmla="*/ 14 w 171" name="T50"/>
                  <a:gd fmla="*/ 44 h 171" name="T51"/>
                  <a:gd fmla="*/ 20 w 171" name="T52"/>
                  <a:gd fmla="*/ 63 h 171" name="T53"/>
                  <a:gd fmla="*/ 2 w 171" name="T54"/>
                  <a:gd fmla="*/ 65 h 171" name="T55"/>
                  <a:gd fmla="*/ 4 w 171" name="T56"/>
                  <a:gd fmla="*/ 68 h 171" name="T57"/>
                  <a:gd fmla="*/ 16 w 171" name="T58"/>
                  <a:gd fmla="*/ 84 h 171" name="T59"/>
                  <a:gd fmla="*/ 0 w 171" name="T60"/>
                  <a:gd fmla="*/ 91 h 171" name="T61"/>
                  <a:gd fmla="*/ 3 w 171" name="T62"/>
                  <a:gd fmla="*/ 94 h 171" name="T63"/>
                  <a:gd fmla="*/ 19 w 171" name="T64"/>
                  <a:gd fmla="*/ 106 h 171" name="T65"/>
                  <a:gd fmla="*/ 6 w 171" name="T66"/>
                  <a:gd fmla="*/ 116 h 171" name="T67"/>
                  <a:gd fmla="*/ 10 w 171" name="T68"/>
                  <a:gd fmla="*/ 119 h 171" name="T69"/>
                  <a:gd fmla="*/ 29 w 171" name="T70"/>
                  <a:gd fmla="*/ 125 h 171" name="T71"/>
                  <a:gd fmla="*/ 19 w 171" name="T72"/>
                  <a:gd fmla="*/ 139 h 171" name="T73"/>
                  <a:gd fmla="*/ 24 w 171" name="T74"/>
                  <a:gd fmla="*/ 141 h 171" name="T75"/>
                  <a:gd fmla="*/ 44 w 171" name="T76"/>
                  <a:gd fmla="*/ 141 h 171" name="T77"/>
                  <a:gd fmla="*/ 39 w 171" name="T78"/>
                  <a:gd fmla="*/ 156 h 171" name="T79"/>
                  <a:gd fmla="*/ 44 w 171" name="T80"/>
                  <a:gd fmla="*/ 157 h 171" name="T81"/>
                  <a:gd fmla="*/ 63 w 171" name="T82"/>
                  <a:gd fmla="*/ 151 h 171" name="T83"/>
                  <a:gd fmla="*/ 63 w 171" name="T84"/>
                  <a:gd fmla="*/ 166 h 171" name="T85"/>
                  <a:gd fmla="*/ 68 w 171" name="T86"/>
                  <a:gd fmla="*/ 166 h 171" name="T87"/>
                  <a:gd fmla="*/ 85 w 171" name="T88"/>
                  <a:gd fmla="*/ 155 h 171" name="T89"/>
                  <a:gd fmla="*/ 91 w 171" name="T90"/>
                  <a:gd fmla="*/ 171 h 171" name="T91"/>
                  <a:gd fmla="*/ 94 w 171" name="T92"/>
                  <a:gd fmla="*/ 168 h 171" name="T93"/>
                  <a:gd fmla="*/ 96 w 171" name="T94"/>
                  <a:gd fmla="*/ 154 h 171" name="T95"/>
                  <a:gd fmla="*/ 114 w 171" name="T96"/>
                  <a:gd fmla="*/ 163 h 171" name="T97"/>
                  <a:gd fmla="*/ 119 w 171" name="T98"/>
                  <a:gd fmla="*/ 162 h 171" name="T99"/>
                  <a:gd fmla="*/ 117 w 171" name="T100"/>
                  <a:gd fmla="*/ 147 h 171" name="T101"/>
                  <a:gd fmla="*/ 137 w 171" name="T102"/>
                  <a:gd fmla="*/ 150 h 171" name="T103"/>
                  <a:gd fmla="*/ 142 w 171" name="T104"/>
                  <a:gd fmla="*/ 149 h 171" name="T105"/>
                  <a:gd fmla="*/ 135 w 171" name="T106"/>
                  <a:gd fmla="*/ 134 h 171" name="T107"/>
                  <a:gd fmla="*/ 154 w 171" name="T108"/>
                  <a:gd fmla="*/ 131 h 171" name="T109"/>
                  <a:gd fmla="*/ 159 w 171" name="T110"/>
                  <a:gd fmla="*/ 129 h 171" name="T111"/>
                  <a:gd fmla="*/ 147 w 171" name="T112"/>
                  <a:gd fmla="*/ 117 h 171" name="T113"/>
                  <a:gd fmla="*/ 165 w 171" name="T114"/>
                  <a:gd fmla="*/ 108 h 171" name="T115"/>
                  <a:gd fmla="*/ 169 w 171" name="T116"/>
                  <a:gd fmla="*/ 105 h 171" name="T117"/>
                  <a:gd fmla="*/ 154 w 171" name="T118"/>
                  <a:gd fmla="*/ 96 h 171" name="T119"/>
                  <a:gd fmla="*/ 168 w 171" name="T120"/>
                  <a:gd fmla="*/ 82 h 171" name="T121"/>
                  <a:gd fmla="*/ 70 w 171" name="T122"/>
                  <a:gd fmla="*/ 85 h 171" name="T123"/>
                  <a:gd fmla="*/ 101 w 171" name="T124"/>
                  <a:gd fmla="*/ 85 h 17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71" w="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8" name="Freeform 20"/>
              <p:cNvSpPr>
                <a:spLocks noEditPoints="1"/>
              </p:cNvSpPr>
              <p:nvPr/>
            </p:nvSpPr>
            <p:spPr bwMode="auto">
              <a:xfrm>
                <a:off x="-1333500" y="1651000"/>
                <a:ext cx="454025" cy="454025"/>
              </a:xfrm>
              <a:custGeom>
                <a:gdLst>
                  <a:gd fmla="*/ 121 w 121" name="T0"/>
                  <a:gd fmla="*/ 56 h 121" name="T1"/>
                  <a:gd fmla="*/ 119 w 121" name="T2"/>
                  <a:gd fmla="*/ 54 h 121" name="T3"/>
                  <a:gd fmla="*/ 108 w 121" name="T4"/>
                  <a:gd fmla="*/ 46 h 121" name="T5"/>
                  <a:gd fmla="*/ 117 w 121" name="T6"/>
                  <a:gd fmla="*/ 38 h 121" name="T7"/>
                  <a:gd fmla="*/ 115 w 121" name="T8"/>
                  <a:gd fmla="*/ 37 h 121" name="T9"/>
                  <a:gd fmla="*/ 101 w 121" name="T10"/>
                  <a:gd fmla="*/ 32 h 121" name="T11"/>
                  <a:gd fmla="*/ 108 w 121" name="T12"/>
                  <a:gd fmla="*/ 23 h 121" name="T13"/>
                  <a:gd fmla="*/ 105 w 121" name="T14"/>
                  <a:gd fmla="*/ 21 h 121" name="T15"/>
                  <a:gd fmla="*/ 90 w 121" name="T16"/>
                  <a:gd fmla="*/ 21 h 121" name="T17"/>
                  <a:gd fmla="*/ 94 w 121" name="T18"/>
                  <a:gd fmla="*/ 11 h 121" name="T19"/>
                  <a:gd fmla="*/ 90 w 121" name="T20"/>
                  <a:gd fmla="*/ 10 h 121" name="T21"/>
                  <a:gd fmla="*/ 77 w 121" name="T22"/>
                  <a:gd fmla="*/ 14 h 121" name="T23"/>
                  <a:gd fmla="*/ 77 w 121" name="T24"/>
                  <a:gd fmla="*/ 3 h 121" name="T25"/>
                  <a:gd fmla="*/ 73 w 121" name="T26"/>
                  <a:gd fmla="*/ 3 h 121" name="T27"/>
                  <a:gd fmla="*/ 61 w 121" name="T28"/>
                  <a:gd fmla="*/ 11 h 121" name="T29"/>
                  <a:gd fmla="*/ 56 w 121" name="T30"/>
                  <a:gd fmla="*/ 0 h 121" name="T31"/>
                  <a:gd fmla="*/ 55 w 121" name="T32"/>
                  <a:gd fmla="*/ 2 h 121" name="T33"/>
                  <a:gd fmla="*/ 46 w 121" name="T34"/>
                  <a:gd fmla="*/ 13 h 121" name="T35"/>
                  <a:gd fmla="*/ 38 w 121" name="T36"/>
                  <a:gd fmla="*/ 4 h 121" name="T37"/>
                  <a:gd fmla="*/ 37 w 121" name="T38"/>
                  <a:gd fmla="*/ 7 h 121" name="T39"/>
                  <a:gd fmla="*/ 32 w 121" name="T40"/>
                  <a:gd fmla="*/ 20 h 121" name="T41"/>
                  <a:gd fmla="*/ 22 w 121" name="T42"/>
                  <a:gd fmla="*/ 14 h 121" name="T43"/>
                  <a:gd fmla="*/ 21 w 121" name="T44"/>
                  <a:gd fmla="*/ 17 h 121" name="T45"/>
                  <a:gd fmla="*/ 21 w 121" name="T46"/>
                  <a:gd fmla="*/ 31 h 121" name="T47"/>
                  <a:gd fmla="*/ 9 w 121" name="T48"/>
                  <a:gd fmla="*/ 28 h 121" name="T49"/>
                  <a:gd fmla="*/ 10 w 121" name="T50"/>
                  <a:gd fmla="*/ 31 h 121" name="T51"/>
                  <a:gd fmla="*/ 14 w 121" name="T52"/>
                  <a:gd fmla="*/ 45 h 121" name="T53"/>
                  <a:gd fmla="*/ 2 w 121" name="T54"/>
                  <a:gd fmla="*/ 46 h 121" name="T55"/>
                  <a:gd fmla="*/ 3 w 121" name="T56"/>
                  <a:gd fmla="*/ 48 h 121" name="T57"/>
                  <a:gd fmla="*/ 11 w 121" name="T58"/>
                  <a:gd fmla="*/ 60 h 121" name="T59"/>
                  <a:gd fmla="*/ 0 w 121" name="T60"/>
                  <a:gd fmla="*/ 65 h 121" name="T61"/>
                  <a:gd fmla="*/ 2 w 121" name="T62"/>
                  <a:gd fmla="*/ 67 h 121" name="T63"/>
                  <a:gd fmla="*/ 14 w 121" name="T64"/>
                  <a:gd fmla="*/ 75 h 121" name="T65"/>
                  <a:gd fmla="*/ 4 w 121" name="T66"/>
                  <a:gd fmla="*/ 83 h 121" name="T67"/>
                  <a:gd fmla="*/ 7 w 121" name="T68"/>
                  <a:gd fmla="*/ 84 h 121" name="T69"/>
                  <a:gd fmla="*/ 20 w 121" name="T70"/>
                  <a:gd fmla="*/ 89 h 121" name="T71"/>
                  <a:gd fmla="*/ 14 w 121" name="T72"/>
                  <a:gd fmla="*/ 98 h 121" name="T73"/>
                  <a:gd fmla="*/ 17 w 121" name="T74"/>
                  <a:gd fmla="*/ 100 h 121" name="T75"/>
                  <a:gd fmla="*/ 31 w 121" name="T76"/>
                  <a:gd fmla="*/ 100 h 121" name="T77"/>
                  <a:gd fmla="*/ 28 w 121" name="T78"/>
                  <a:gd fmla="*/ 110 h 121" name="T79"/>
                  <a:gd fmla="*/ 31 w 121" name="T80"/>
                  <a:gd fmla="*/ 112 h 121" name="T81"/>
                  <a:gd fmla="*/ 45 w 121" name="T82"/>
                  <a:gd fmla="*/ 107 h 121" name="T83"/>
                  <a:gd fmla="*/ 45 w 121" name="T84"/>
                  <a:gd fmla="*/ 118 h 121" name="T85"/>
                  <a:gd fmla="*/ 49 w 121" name="T86"/>
                  <a:gd fmla="*/ 118 h 121" name="T87"/>
                  <a:gd fmla="*/ 60 w 121" name="T88"/>
                  <a:gd fmla="*/ 110 h 121" name="T89"/>
                  <a:gd fmla="*/ 65 w 121" name="T90"/>
                  <a:gd fmla="*/ 121 h 121" name="T91"/>
                  <a:gd fmla="*/ 67 w 121" name="T92"/>
                  <a:gd fmla="*/ 119 h 121" name="T93"/>
                  <a:gd fmla="*/ 68 w 121" name="T94"/>
                  <a:gd fmla="*/ 109 h 121" name="T95"/>
                  <a:gd fmla="*/ 81 w 121" name="T96"/>
                  <a:gd fmla="*/ 116 h 121" name="T97"/>
                  <a:gd fmla="*/ 85 w 121" name="T98"/>
                  <a:gd fmla="*/ 115 h 121" name="T99"/>
                  <a:gd fmla="*/ 83 w 121" name="T100"/>
                  <a:gd fmla="*/ 104 h 121" name="T101"/>
                  <a:gd fmla="*/ 97 w 121" name="T102"/>
                  <a:gd fmla="*/ 107 h 121" name="T103"/>
                  <a:gd fmla="*/ 101 w 121" name="T104"/>
                  <a:gd fmla="*/ 106 h 121" name="T105"/>
                  <a:gd fmla="*/ 96 w 121" name="T106"/>
                  <a:gd fmla="*/ 95 h 121" name="T107"/>
                  <a:gd fmla="*/ 110 w 121" name="T108"/>
                  <a:gd fmla="*/ 93 h 121" name="T109"/>
                  <a:gd fmla="*/ 113 w 121" name="T110"/>
                  <a:gd fmla="*/ 92 h 121" name="T111"/>
                  <a:gd fmla="*/ 105 w 121" name="T112"/>
                  <a:gd fmla="*/ 83 h 121" name="T113"/>
                  <a:gd fmla="*/ 117 w 121" name="T114"/>
                  <a:gd fmla="*/ 77 h 121" name="T115"/>
                  <a:gd fmla="*/ 120 w 121" name="T116"/>
                  <a:gd fmla="*/ 75 h 121" name="T117"/>
                  <a:gd fmla="*/ 109 w 121" name="T118"/>
                  <a:gd fmla="*/ 68 h 121" name="T119"/>
                  <a:gd fmla="*/ 120 w 121" name="T120"/>
                  <a:gd fmla="*/ 58 h 121" name="T121"/>
                  <a:gd fmla="*/ 50 w 121" name="T122"/>
                  <a:gd fmla="*/ 61 h 121" name="T123"/>
                  <a:gd fmla="*/ 72 w 121" name="T124"/>
                  <a:gd fmla="*/ 61 h 12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0" w="120">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9" name="Oval 21"/>
              <p:cNvSpPr>
                <a:spLocks noChangeArrowheads="1"/>
              </p:cNvSpPr>
              <p:nvPr/>
            </p:nvSpPr>
            <p:spPr bwMode="auto">
              <a:xfrm>
                <a:off x="-1055688" y="2462213"/>
                <a:ext cx="171450" cy="171450"/>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0" name="Oval 22"/>
              <p:cNvSpPr>
                <a:spLocks noChangeArrowheads="1"/>
              </p:cNvSpPr>
              <p:nvPr/>
            </p:nvSpPr>
            <p:spPr bwMode="auto">
              <a:xfrm>
                <a:off x="-1776413" y="2792413"/>
                <a:ext cx="115888" cy="119063"/>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1" name="Freeform 23"/>
              <p:cNvSpPr>
                <a:spLocks noEditPoints="1"/>
              </p:cNvSpPr>
              <p:nvPr/>
            </p:nvSpPr>
            <p:spPr bwMode="auto">
              <a:xfrm>
                <a:off x="-2773363" y="2439988"/>
                <a:ext cx="2692401" cy="2659063"/>
              </a:xfrm>
              <a:custGeom>
                <a:gdLst>
                  <a:gd fmla="*/ 605 w 718" name="T0"/>
                  <a:gd fmla="*/ 20 h 709" name="T1"/>
                  <a:gd fmla="*/ 602 w 718" name="T2"/>
                  <a:gd fmla="*/ 58 h 709" name="T3"/>
                  <a:gd fmla="*/ 587 w 718" name="T4"/>
                  <a:gd fmla="*/ 93 h 709" name="T5"/>
                  <a:gd fmla="*/ 563 w 718" name="T6"/>
                  <a:gd fmla="*/ 121 h 709" name="T7"/>
                  <a:gd fmla="*/ 530 w 718" name="T8"/>
                  <a:gd fmla="*/ 141 h 709" name="T9"/>
                  <a:gd fmla="*/ 493 w 718" name="T10"/>
                  <a:gd fmla="*/ 149 h 709" name="T11"/>
                  <a:gd fmla="*/ 456 w 718" name="T12"/>
                  <a:gd fmla="*/ 147 h 709" name="T13"/>
                  <a:gd fmla="*/ 420 w 718" name="T14"/>
                  <a:gd fmla="*/ 134 h 709" name="T15"/>
                  <a:gd fmla="*/ 391 w 718" name="T16"/>
                  <a:gd fmla="*/ 110 h 709" name="T17"/>
                  <a:gd fmla="*/ 371 w 718" name="T18"/>
                  <a:gd fmla="*/ 78 h 709" name="T19"/>
                  <a:gd fmla="*/ 361 w 718" name="T20"/>
                  <a:gd fmla="*/ 42 h 709" name="T21"/>
                  <a:gd fmla="*/ 363 w 718" name="T22"/>
                  <a:gd fmla="*/ 4 h 709" name="T23"/>
                  <a:gd fmla="*/ 68 w 718" name="T24"/>
                  <a:gd fmla="*/ 221 h 709" name="T25"/>
                  <a:gd fmla="*/ 162 w 718" name="T26"/>
                  <a:gd fmla="*/ 514 h 709" name="T27"/>
                  <a:gd fmla="*/ 334 w 718" name="T28"/>
                  <a:gd fmla="*/ 176 h 709" name="T29"/>
                  <a:gd fmla="*/ 311 w 718" name="T30"/>
                  <a:gd fmla="*/ 189 h 709" name="T31"/>
                  <a:gd fmla="*/ 288 w 718" name="T32"/>
                  <a:gd fmla="*/ 197 h 709" name="T33"/>
                  <a:gd fmla="*/ 258 w 718" name="T34"/>
                  <a:gd fmla="*/ 192 h 709" name="T35"/>
                  <a:gd fmla="*/ 234 w 718" name="T36"/>
                  <a:gd fmla="*/ 181 h 709" name="T37"/>
                  <a:gd fmla="*/ 214 w 718" name="T38"/>
                  <a:gd fmla="*/ 164 h 709" name="T39"/>
                  <a:gd fmla="*/ 201 w 718" name="T40"/>
                  <a:gd fmla="*/ 141 h 709" name="T41"/>
                  <a:gd fmla="*/ 195 w 718" name="T42"/>
                  <a:gd fmla="*/ 116 h 709" name="T43"/>
                  <a:gd fmla="*/ 197 w 718" name="T44"/>
                  <a:gd fmla="*/ 89 h 709" name="T45"/>
                  <a:gd fmla="*/ 207 w 718" name="T46"/>
                  <a:gd fmla="*/ 64 h 709" name="T47"/>
                  <a:gd fmla="*/ 225 w 718" name="T48"/>
                  <a:gd fmla="*/ 43 h 709" name="T49"/>
                  <a:gd fmla="*/ 249 w 718" name="T50"/>
                  <a:gd fmla="*/ 29 h 709" name="T51"/>
                  <a:gd fmla="*/ 275 w 718" name="T52"/>
                  <a:gd fmla="*/ 23 h 709" name="T53"/>
                  <a:gd fmla="*/ 305 w 718" name="T54"/>
                  <a:gd fmla="*/ 28 h 709" name="T55"/>
                  <a:gd fmla="*/ 329 w 718" name="T56"/>
                  <a:gd fmla="*/ 38 h 709" name="T57"/>
                  <a:gd fmla="*/ 349 w 718" name="T58"/>
                  <a:gd fmla="*/ 55 h 709" name="T59"/>
                  <a:gd fmla="*/ 362 w 718" name="T60"/>
                  <a:gd fmla="*/ 78 h 709" name="T61"/>
                  <a:gd fmla="*/ 368 w 718" name="T62"/>
                  <a:gd fmla="*/ 104 h 709" name="T63"/>
                  <a:gd fmla="*/ 366 w 718" name="T64"/>
                  <a:gd fmla="*/ 131 h 709" name="T65"/>
                  <a:gd fmla="*/ 356 w 718" name="T66"/>
                  <a:gd fmla="*/ 156 h 709" name="T67"/>
                  <a:gd fmla="*/ 338 w 718" name="T68"/>
                  <a:gd fmla="*/ 176 h 709" name="T69"/>
                  <a:gd fmla="*/ 451 w 718" name="T70"/>
                  <a:gd fmla="*/ 208 h 709" name="T71"/>
                  <a:gd fmla="*/ 444 w 718" name="T72"/>
                  <a:gd fmla="*/ 224 h 709" name="T73"/>
                  <a:gd fmla="*/ 433 w 718" name="T74"/>
                  <a:gd fmla="*/ 237 h 709" name="T75"/>
                  <a:gd fmla="*/ 418 w 718" name="T76"/>
                  <a:gd fmla="*/ 247 h 709" name="T77"/>
                  <a:gd fmla="*/ 401 w 718" name="T78"/>
                  <a:gd fmla="*/ 251 h 709" name="T79"/>
                  <a:gd fmla="*/ 383 w 718" name="T80"/>
                  <a:gd fmla="*/ 250 h 709" name="T81"/>
                  <a:gd fmla="*/ 367 w 718" name="T82"/>
                  <a:gd fmla="*/ 243 h 709" name="T83"/>
                  <a:gd fmla="*/ 353 w 718" name="T84"/>
                  <a:gd fmla="*/ 232 h 709" name="T85"/>
                  <a:gd fmla="*/ 343 w 718" name="T86"/>
                  <a:gd fmla="*/ 217 h 709" name="T87"/>
                  <a:gd fmla="*/ 339 w 718" name="T88"/>
                  <a:gd fmla="*/ 200 h 709" name="T89"/>
                  <a:gd fmla="*/ 340 w 718" name="T90"/>
                  <a:gd fmla="*/ 183 h 709" name="T91"/>
                  <a:gd fmla="*/ 346 w 718" name="T92"/>
                  <a:gd fmla="*/ 166 h 709" name="T93"/>
                  <a:gd fmla="*/ 357 w 718" name="T94"/>
                  <a:gd fmla="*/ 153 h 709" name="T95"/>
                  <a:gd fmla="*/ 372 w 718" name="T96"/>
                  <a:gd fmla="*/ 143 h 709" name="T97"/>
                  <a:gd fmla="*/ 389 w 718" name="T98"/>
                  <a:gd fmla="*/ 138 h 709" name="T99"/>
                  <a:gd fmla="*/ 407 w 718" name="T100"/>
                  <a:gd fmla="*/ 139 h 709" name="T101"/>
                  <a:gd fmla="*/ 423 w 718" name="T102"/>
                  <a:gd fmla="*/ 146 h 709" name="T103"/>
                  <a:gd fmla="*/ 437 w 718" name="T104"/>
                  <a:gd fmla="*/ 157 h 709" name="T105"/>
                  <a:gd fmla="*/ 446 w 718" name="T106"/>
                  <a:gd fmla="*/ 172 h 709" name="T107"/>
                  <a:gd fmla="*/ 451 w 718" name="T108"/>
                  <a:gd fmla="*/ 189 h 70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09" w="718">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2" name="Oval 24"/>
              <p:cNvSpPr>
                <a:spLocks noChangeArrowheads="1"/>
              </p:cNvSpPr>
              <p:nvPr/>
            </p:nvSpPr>
            <p:spPr bwMode="auto">
              <a:xfrm>
                <a:off x="-1333500" y="3128963"/>
                <a:ext cx="77788" cy="79375"/>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73" name="Freeform 25"/>
              <p:cNvSpPr/>
              <p:nvPr/>
            </p:nvSpPr>
            <p:spPr bwMode="auto">
              <a:xfrm>
                <a:off x="-1423988" y="2082800"/>
                <a:ext cx="889000" cy="357188"/>
              </a:xfrm>
              <a:custGeom>
                <a:gdLst>
                  <a:gd fmla="*/ 218 w 237" name="T0"/>
                  <a:gd fmla="*/ 95 h 95" name="T1"/>
                  <a:gd fmla="*/ 217 w 237" name="T2"/>
                  <a:gd fmla="*/ 94 h 95" name="T3"/>
                  <a:gd fmla="*/ 234 w 237" name="T4"/>
                  <a:gd fmla="*/ 82 h 95" name="T5"/>
                  <a:gd fmla="*/ 237 w 237" name="T6"/>
                  <a:gd fmla="*/ 79 h 95" name="T7"/>
                  <a:gd fmla="*/ 236 w 237" name="T8"/>
                  <a:gd fmla="*/ 77 h 95" name="T9"/>
                  <a:gd fmla="*/ 231 w 237" name="T10"/>
                  <a:gd fmla="*/ 75 h 95" name="T11"/>
                  <a:gd fmla="*/ 211 w 237" name="T12"/>
                  <a:gd fmla="*/ 78 h 95" name="T13"/>
                  <a:gd fmla="*/ 203 w 237" name="T14"/>
                  <a:gd fmla="*/ 66 h 95" name="T15"/>
                  <a:gd fmla="*/ 216 w 237" name="T16"/>
                  <a:gd fmla="*/ 49 h 95" name="T17"/>
                  <a:gd fmla="*/ 217 w 237" name="T18"/>
                  <a:gd fmla="*/ 46 h 95" name="T19"/>
                  <a:gd fmla="*/ 216 w 237" name="T20"/>
                  <a:gd fmla="*/ 44 h 95" name="T21"/>
                  <a:gd fmla="*/ 211 w 237" name="T22"/>
                  <a:gd fmla="*/ 43 h 95" name="T23"/>
                  <a:gd fmla="*/ 192 w 237" name="T24"/>
                  <a:gd fmla="*/ 53 h 95" name="T25"/>
                  <a:gd fmla="*/ 181 w 237" name="T26"/>
                  <a:gd fmla="*/ 43 h 95" name="T27"/>
                  <a:gd fmla="*/ 188 w 237" name="T28"/>
                  <a:gd fmla="*/ 24 h 95" name="T29"/>
                  <a:gd fmla="*/ 189 w 237" name="T30"/>
                  <a:gd fmla="*/ 22 h 95" name="T31"/>
                  <a:gd fmla="*/ 187 w 237" name="T32"/>
                  <a:gd fmla="*/ 18 h 95" name="T33"/>
                  <a:gd fmla="*/ 181 w 237" name="T34"/>
                  <a:gd fmla="*/ 20 h 95" name="T35"/>
                  <a:gd fmla="*/ 167 w 237" name="T36"/>
                  <a:gd fmla="*/ 34 h 95" name="T37"/>
                  <a:gd fmla="*/ 153 w 237" name="T38"/>
                  <a:gd fmla="*/ 28 h 95" name="T39"/>
                  <a:gd fmla="*/ 154 w 237" name="T40"/>
                  <a:gd fmla="*/ 8 h 95" name="T41"/>
                  <a:gd fmla="*/ 154 w 237" name="T42"/>
                  <a:gd fmla="*/ 7 h 95" name="T43"/>
                  <a:gd fmla="*/ 151 w 237" name="T44"/>
                  <a:gd fmla="*/ 3 h 95" name="T45"/>
                  <a:gd fmla="*/ 146 w 237" name="T46"/>
                  <a:gd fmla="*/ 6 h 95" name="T47"/>
                  <a:gd fmla="*/ 137 w 237" name="T48"/>
                  <a:gd fmla="*/ 24 h 95" name="T49"/>
                  <a:gd fmla="*/ 122 w 237" name="T50"/>
                  <a:gd fmla="*/ 23 h 95" name="T51"/>
                  <a:gd fmla="*/ 116 w 237" name="T52"/>
                  <a:gd fmla="*/ 4 h 95" name="T53"/>
                  <a:gd fmla="*/ 112 w 237" name="T54"/>
                  <a:gd fmla="*/ 0 h 95" name="T55"/>
                  <a:gd fmla="*/ 108 w 237" name="T56"/>
                  <a:gd fmla="*/ 4 h 95" name="T57"/>
                  <a:gd fmla="*/ 108 w 237" name="T58"/>
                  <a:gd fmla="*/ 4 h 95" name="T59"/>
                  <a:gd fmla="*/ 105 w 237" name="T60"/>
                  <a:gd fmla="*/ 24 h 95" name="T61"/>
                  <a:gd fmla="*/ 91 w 237" name="T62"/>
                  <a:gd fmla="*/ 28 h 95" name="T63"/>
                  <a:gd fmla="*/ 79 w 237" name="T64"/>
                  <a:gd fmla="*/ 11 h 95" name="T65"/>
                  <a:gd fmla="*/ 74 w 237" name="T66"/>
                  <a:gd fmla="*/ 9 h 95" name="T67"/>
                  <a:gd fmla="*/ 71 w 237" name="T68"/>
                  <a:gd fmla="*/ 12 h 95" name="T69"/>
                  <a:gd fmla="*/ 72 w 237" name="T70"/>
                  <a:gd fmla="*/ 14 h 95" name="T71"/>
                  <a:gd fmla="*/ 75 w 237" name="T72"/>
                  <a:gd fmla="*/ 34 h 95" name="T73"/>
                  <a:gd fmla="*/ 63 w 237" name="T74"/>
                  <a:gd fmla="*/ 42 h 95" name="T75"/>
                  <a:gd fmla="*/ 46 w 237" name="T76"/>
                  <a:gd fmla="*/ 29 h 95" name="T77"/>
                  <a:gd fmla="*/ 41 w 237" name="T78"/>
                  <a:gd fmla="*/ 29 h 95" name="T79"/>
                  <a:gd fmla="*/ 39 w 237" name="T80"/>
                  <a:gd fmla="*/ 32 h 95" name="T81"/>
                  <a:gd fmla="*/ 40 w 237" name="T82"/>
                  <a:gd fmla="*/ 34 h 95" name="T83"/>
                  <a:gd fmla="*/ 49 w 237" name="T84"/>
                  <a:gd fmla="*/ 53 h 95" name="T85"/>
                  <a:gd fmla="*/ 40 w 237" name="T86"/>
                  <a:gd fmla="*/ 64 h 95" name="T87"/>
                  <a:gd fmla="*/ 21 w 237" name="T88"/>
                  <a:gd fmla="*/ 57 h 95" name="T89"/>
                  <a:gd fmla="*/ 15 w 237" name="T90"/>
                  <a:gd fmla="*/ 58 h 95" name="T91"/>
                  <a:gd fmla="*/ 14 w 237" name="T92"/>
                  <a:gd fmla="*/ 60 h 95" name="T93"/>
                  <a:gd fmla="*/ 16 w 237" name="T94"/>
                  <a:gd fmla="*/ 64 h 95" name="T95"/>
                  <a:gd fmla="*/ 31 w 237" name="T96"/>
                  <a:gd fmla="*/ 78 h 95" name="T97"/>
                  <a:gd fmla="*/ 25 w 237" name="T98"/>
                  <a:gd fmla="*/ 92 h 95" name="T99"/>
                  <a:gd fmla="*/ 5 w 237" name="T100"/>
                  <a:gd fmla="*/ 91 h 95" name="T101"/>
                  <a:gd fmla="*/ 0 w 237" name="T102"/>
                  <a:gd fmla="*/ 94 h 95" name="T103"/>
                  <a:gd fmla="*/ 0 w 237" name="T104"/>
                  <a:gd fmla="*/ 95 h 95" name="T105"/>
                  <a:gd fmla="*/ 218 w 237" name="T106"/>
                  <a:gd fmla="*/ 95 h 9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5" w="236">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sp>
          <p:nvSpPr>
            <p:cNvPr id="74" name="Freeform 18"/>
            <p:cNvSpPr>
              <a:spLocks noEditPoints="1"/>
            </p:cNvSpPr>
            <p:nvPr/>
          </p:nvSpPr>
          <p:spPr bwMode="black">
            <a:xfrm>
              <a:off x="4665885" y="2406326"/>
              <a:ext cx="711091" cy="619666"/>
            </a:xfrm>
            <a:custGeom>
              <a:gdLst>
                <a:gd fmla="*/ 1304 w 1423" name="T0"/>
                <a:gd fmla="*/ 301 h 1114" name="T1"/>
                <a:gd fmla="*/ 1302 w 1423" name="T2"/>
                <a:gd fmla="*/ 297 h 1114" name="T3"/>
                <a:gd fmla="*/ 719 w 1423" name="T4"/>
                <a:gd fmla="*/ 113 h 1114" name="T5"/>
                <a:gd fmla="*/ 496 w 1423" name="T6"/>
                <a:gd fmla="*/ 416 h 1114" name="T7"/>
                <a:gd fmla="*/ 441 w 1423" name="T8"/>
                <a:gd fmla="*/ 482 h 1114" name="T9"/>
                <a:gd fmla="*/ 375 w 1423" name="T10"/>
                <a:gd fmla="*/ 536 h 1114" name="T11"/>
                <a:gd fmla="*/ 290 w 1423" name="T12"/>
                <a:gd fmla="*/ 648 h 1114" name="T13"/>
                <a:gd fmla="*/ 470 w 1423" name="T14"/>
                <a:gd fmla="*/ 973 h 1114" name="T15"/>
                <a:gd fmla="*/ 610 w 1423" name="T16"/>
                <a:gd fmla="*/ 960 h 1114" name="T17"/>
                <a:gd fmla="*/ 775 w 1423" name="T18"/>
                <a:gd fmla="*/ 921 h 1114" name="T19"/>
                <a:gd fmla="*/ 932 w 1423" name="T20"/>
                <a:gd fmla="*/ 927 h 1114" name="T21"/>
                <a:gd fmla="*/ 1151 w 1423" name="T22"/>
                <a:gd fmla="*/ 893 h 1114" name="T23"/>
                <a:gd fmla="*/ 1304 w 1423" name="T24"/>
                <a:gd fmla="*/ 301 h 1114" name="T25"/>
                <a:gd fmla="*/ 1024 w 1423" name="T26"/>
                <a:gd fmla="*/ 311 h 1114" name="T27"/>
                <a:gd fmla="*/ 1024 w 1423" name="T28"/>
                <a:gd fmla="*/ 311 h 1114" name="T29"/>
                <a:gd fmla="*/ 873 w 1423" name="T30"/>
                <a:gd fmla="*/ 299 h 1114" name="T31"/>
                <a:gd fmla="*/ 873 w 1423" name="T32"/>
                <a:gd fmla="*/ 299 h 1114" name="T33"/>
                <a:gd fmla="*/ 799 w 1423" name="T34"/>
                <a:gd fmla="*/ 278 h 1114" name="T35"/>
                <a:gd fmla="*/ 821 w 1423" name="T36"/>
                <a:gd fmla="*/ 203 h 1114" name="T37"/>
                <a:gd fmla="*/ 828 w 1423" name="T38"/>
                <a:gd fmla="*/ 200 h 1114" name="T39"/>
                <a:gd fmla="*/ 1101 w 1423" name="T40"/>
                <a:gd fmla="*/ 234 h 1114" name="T41"/>
                <a:gd fmla="*/ 1108 w 1423" name="T42"/>
                <a:gd fmla="*/ 244 h 1114" name="T43"/>
                <a:gd fmla="*/ 1087 w 1423" name="T44"/>
                <a:gd fmla="*/ 318 h 1114" name="T45"/>
                <a:gd fmla="*/ 1024 w 1423" name="T46"/>
                <a:gd fmla="*/ 311 h 1114" name="T47"/>
                <a:gd fmla="*/ 14 w 1423" name="T48"/>
                <a:gd fmla="*/ 967 h 1114" name="T49"/>
                <a:gd fmla="*/ 53 w 1423" name="T50"/>
                <a:gd fmla="*/ 1037 h 1114" name="T51"/>
                <a:gd fmla="*/ 115 w 1423" name="T52"/>
                <a:gd fmla="*/ 1064 h 1114" name="T53"/>
                <a:gd fmla="*/ 24 w 1423" name="T54"/>
                <a:gd fmla="*/ 900 h 1114" name="T55"/>
                <a:gd fmla="*/ 14 w 1423" name="T56"/>
                <a:gd fmla="*/ 967 h 1114" name="T57"/>
                <a:gd fmla="*/ 400 w 1423" name="T58"/>
                <a:gd fmla="*/ 959 h 1114" name="T59"/>
                <a:gd fmla="*/ 265 w 1423" name="T60"/>
                <a:gd fmla="*/ 714 h 1114" name="T61"/>
                <a:gd fmla="*/ 190 w 1423" name="T62"/>
                <a:gd fmla="*/ 686 h 1114" name="T63"/>
                <a:gd fmla="*/ 175 w 1423" name="T64"/>
                <a:gd fmla="*/ 764 h 1114" name="T65"/>
                <a:gd fmla="*/ 310 w 1423" name="T66"/>
                <a:gd fmla="*/ 1008 h 1114" name="T67"/>
                <a:gd fmla="*/ 385 w 1423" name="T68"/>
                <a:gd fmla="*/ 1037 h 1114" name="T69"/>
                <a:gd fmla="*/ 400 w 1423" name="T70"/>
                <a:gd fmla="*/ 959 h 1114" name="T71"/>
                <a:gd fmla="*/ 266 w 1423" name="T72"/>
                <a:gd fmla="*/ 1026 h 1114" name="T73"/>
                <a:gd fmla="*/ 136 w 1423" name="T74"/>
                <a:gd fmla="*/ 792 h 1114" name="T75"/>
                <a:gd fmla="*/ 65 w 1423" name="T76"/>
                <a:gd fmla="*/ 764 h 1114" name="T77"/>
                <a:gd fmla="*/ 50 w 1423" name="T78"/>
                <a:gd fmla="*/ 840 h 1114" name="T79"/>
                <a:gd fmla="*/ 180 w 1423" name="T80"/>
                <a:gd fmla="*/ 1074 h 1114" name="T81"/>
                <a:gd fmla="*/ 251 w 1423" name="T82"/>
                <a:gd fmla="*/ 1101 h 1114" name="T83"/>
                <a:gd fmla="*/ 266 w 1423" name="T84"/>
                <a:gd fmla="*/ 1026 h 1114"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114" w="1423">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chemeClr val="bg1"/>
            </a:solidFill>
            <a:ln>
              <a:noFill/>
            </a:ln>
            <a:extLst/>
          </p:spPr>
          <p:txBody>
            <a:bodyPr anchor="t" anchorCtr="0" bIns="34294" compatLnSpc="1" lIns="68586" numCol="1" rIns="68586" tIns="34294" vert="horz" wrap="square">
              <a:prstTxWarp prst="textNoShape">
                <a:avLst/>
              </a:prstTxWarp>
            </a:bodyPr>
            <a:lstStyle/>
            <a:p>
              <a:endParaRPr lang="en-US" sz="1200"/>
            </a:p>
          </p:txBody>
        </p:sp>
        <p:sp>
          <p:nvSpPr>
            <p:cNvPr id="75" name="Freeform 22"/>
            <p:cNvSpPr>
              <a:spLocks noEditPoints="1"/>
            </p:cNvSpPr>
            <p:nvPr/>
          </p:nvSpPr>
          <p:spPr bwMode="black">
            <a:xfrm>
              <a:off x="4611022" y="3613001"/>
              <a:ext cx="726635" cy="738134"/>
            </a:xfrm>
            <a:custGeom>
              <a:gdLst>
                <a:gd fmla="*/ 300 w 300" name="T0"/>
                <a:gd fmla="*/ 141 h 300" name="T1"/>
                <a:gd fmla="*/ 285 w 300" name="T2"/>
                <a:gd fmla="*/ 141 h 300" name="T3"/>
                <a:gd fmla="*/ 159 w 300" name="T4"/>
                <a:gd fmla="*/ 15 h 300" name="T5"/>
                <a:gd fmla="*/ 159 w 300" name="T6"/>
                <a:gd fmla="*/ 0 h 300" name="T7"/>
                <a:gd fmla="*/ 141 w 300" name="T8"/>
                <a:gd fmla="*/ 0 h 300" name="T9"/>
                <a:gd fmla="*/ 141 w 300" name="T10"/>
                <a:gd fmla="*/ 15 h 300" name="T11"/>
                <a:gd fmla="*/ 15 w 300" name="T12"/>
                <a:gd fmla="*/ 141 h 300" name="T13"/>
                <a:gd fmla="*/ 0 w 300" name="T14"/>
                <a:gd fmla="*/ 141 h 300" name="T15"/>
                <a:gd fmla="*/ 0 w 300" name="T16"/>
                <a:gd fmla="*/ 159 h 300" name="T17"/>
                <a:gd fmla="*/ 15 w 300" name="T18"/>
                <a:gd fmla="*/ 159 h 300" name="T19"/>
                <a:gd fmla="*/ 141 w 300" name="T20"/>
                <a:gd fmla="*/ 285 h 300" name="T21"/>
                <a:gd fmla="*/ 141 w 300" name="T22"/>
                <a:gd fmla="*/ 300 h 300" name="T23"/>
                <a:gd fmla="*/ 159 w 300" name="T24"/>
                <a:gd fmla="*/ 300 h 300" name="T25"/>
                <a:gd fmla="*/ 159 w 300" name="T26"/>
                <a:gd fmla="*/ 285 h 300" name="T27"/>
                <a:gd fmla="*/ 285 w 300" name="T28"/>
                <a:gd fmla="*/ 159 h 300" name="T29"/>
                <a:gd fmla="*/ 300 w 300" name="T30"/>
                <a:gd fmla="*/ 159 h 300" name="T31"/>
                <a:gd fmla="*/ 300 w 300" name="T32"/>
                <a:gd fmla="*/ 141 h 300" name="T33"/>
                <a:gd fmla="*/ 258 w 300" name="T34"/>
                <a:gd fmla="*/ 141 h 300" name="T35"/>
                <a:gd fmla="*/ 230 w 300" name="T36"/>
                <a:gd fmla="*/ 141 h 300" name="T37"/>
                <a:gd fmla="*/ 159 w 300" name="T38"/>
                <a:gd fmla="*/ 70 h 300" name="T39"/>
                <a:gd fmla="*/ 159 w 300" name="T40"/>
                <a:gd fmla="*/ 42 h 300" name="T41"/>
                <a:gd fmla="*/ 258 w 300" name="T42"/>
                <a:gd fmla="*/ 141 h 300" name="T43"/>
                <a:gd fmla="*/ 141 w 300" name="T44"/>
                <a:gd fmla="*/ 125 h 300" name="T45"/>
                <a:gd fmla="*/ 125 w 300" name="T46"/>
                <a:gd fmla="*/ 141 h 300" name="T47"/>
                <a:gd fmla="*/ 97 w 300" name="T48"/>
                <a:gd fmla="*/ 141 h 300" name="T49"/>
                <a:gd fmla="*/ 141 w 300" name="T50"/>
                <a:gd fmla="*/ 97 h 300" name="T51"/>
                <a:gd fmla="*/ 141 w 300" name="T52"/>
                <a:gd fmla="*/ 125 h 300" name="T53"/>
                <a:gd fmla="*/ 125 w 300" name="T54"/>
                <a:gd fmla="*/ 159 h 300" name="T55"/>
                <a:gd fmla="*/ 141 w 300" name="T56"/>
                <a:gd fmla="*/ 175 h 300" name="T57"/>
                <a:gd fmla="*/ 141 w 300" name="T58"/>
                <a:gd fmla="*/ 203 h 300" name="T59"/>
                <a:gd fmla="*/ 97 w 300" name="T60"/>
                <a:gd fmla="*/ 159 h 300" name="T61"/>
                <a:gd fmla="*/ 125 w 300" name="T62"/>
                <a:gd fmla="*/ 159 h 300" name="T63"/>
                <a:gd fmla="*/ 159 w 300" name="T64"/>
                <a:gd fmla="*/ 175 h 300" name="T65"/>
                <a:gd fmla="*/ 175 w 300" name="T66"/>
                <a:gd fmla="*/ 159 h 300" name="T67"/>
                <a:gd fmla="*/ 203 w 300" name="T68"/>
                <a:gd fmla="*/ 159 h 300" name="T69"/>
                <a:gd fmla="*/ 159 w 300" name="T70"/>
                <a:gd fmla="*/ 203 h 300" name="T71"/>
                <a:gd fmla="*/ 159 w 300" name="T72"/>
                <a:gd fmla="*/ 175 h 300" name="T73"/>
                <a:gd fmla="*/ 175 w 300" name="T74"/>
                <a:gd fmla="*/ 141 h 300" name="T75"/>
                <a:gd fmla="*/ 159 w 300" name="T76"/>
                <a:gd fmla="*/ 125 h 300" name="T77"/>
                <a:gd fmla="*/ 159 w 300" name="T78"/>
                <a:gd fmla="*/ 97 h 300" name="T79"/>
                <a:gd fmla="*/ 203 w 300" name="T80"/>
                <a:gd fmla="*/ 141 h 300" name="T81"/>
                <a:gd fmla="*/ 175 w 300" name="T82"/>
                <a:gd fmla="*/ 141 h 300" name="T83"/>
                <a:gd fmla="*/ 141 w 300" name="T84"/>
                <a:gd fmla="*/ 42 h 300" name="T85"/>
                <a:gd fmla="*/ 141 w 300" name="T86"/>
                <a:gd fmla="*/ 70 h 300" name="T87"/>
                <a:gd fmla="*/ 70 w 300" name="T88"/>
                <a:gd fmla="*/ 141 h 300" name="T89"/>
                <a:gd fmla="*/ 42 w 300" name="T90"/>
                <a:gd fmla="*/ 141 h 300" name="T91"/>
                <a:gd fmla="*/ 141 w 300" name="T92"/>
                <a:gd fmla="*/ 42 h 300" name="T93"/>
                <a:gd fmla="*/ 42 w 300" name="T94"/>
                <a:gd fmla="*/ 159 h 300" name="T95"/>
                <a:gd fmla="*/ 70 w 300" name="T96"/>
                <a:gd fmla="*/ 159 h 300" name="T97"/>
                <a:gd fmla="*/ 141 w 300" name="T98"/>
                <a:gd fmla="*/ 230 h 300" name="T99"/>
                <a:gd fmla="*/ 141 w 300" name="T100"/>
                <a:gd fmla="*/ 258 h 300" name="T101"/>
                <a:gd fmla="*/ 42 w 300" name="T102"/>
                <a:gd fmla="*/ 159 h 300" name="T103"/>
                <a:gd fmla="*/ 159 w 300" name="T104"/>
                <a:gd fmla="*/ 258 h 300" name="T105"/>
                <a:gd fmla="*/ 159 w 300" name="T106"/>
                <a:gd fmla="*/ 230 h 300" name="T107"/>
                <a:gd fmla="*/ 230 w 300" name="T108"/>
                <a:gd fmla="*/ 159 h 300" name="T109"/>
                <a:gd fmla="*/ 258 w 300" name="T110"/>
                <a:gd fmla="*/ 159 h 300" name="T111"/>
                <a:gd fmla="*/ 159 w 300" name="T112"/>
                <a:gd fmla="*/ 258 h 30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00" w="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chemeClr val="bg1"/>
            </a:solidFill>
            <a:ln>
              <a:noFill/>
            </a:ln>
            <a:extLst/>
          </p:spPr>
          <p:txBody>
            <a:bodyPr anchor="t" anchorCtr="0" bIns="41153" compatLnSpc="1" lIns="82305" numCol="1" rIns="82305" tIns="41153" vert="horz" wrap="square">
              <a:prstTxWarp prst="textNoShape">
                <a:avLst/>
              </a:prstTxWarp>
            </a:bodyPr>
            <a:lstStyle/>
            <a:p>
              <a:endParaRPr lang="en-US" sz="1200"/>
            </a:p>
          </p:txBody>
        </p:sp>
        <p:grpSp>
          <p:nvGrpSpPr>
            <p:cNvPr id="76" name="Group 48"/>
            <p:cNvGrpSpPr/>
            <p:nvPr/>
          </p:nvGrpSpPr>
          <p:grpSpPr>
            <a:xfrm>
              <a:off x="1969643" y="1447634"/>
              <a:ext cx="4831345" cy="4641421"/>
              <a:chOff x="4323" y="1977"/>
              <a:chExt cx="1004" cy="1025"/>
            </a:xfrm>
          </p:grpSpPr>
          <p:sp>
            <p:nvSpPr>
              <p:cNvPr id="77" name="Oval 49"/>
              <p:cNvSpPr>
                <a:spLocks noChangeArrowheads="1"/>
              </p:cNvSpPr>
              <p:nvPr/>
            </p:nvSpPr>
            <p:spPr bwMode="auto">
              <a:xfrm>
                <a:off x="4505" y="1977"/>
                <a:ext cx="673" cy="656"/>
              </a:xfrm>
              <a:prstGeom prst="ellipse">
                <a:avLst/>
              </a:prstGeom>
              <a:solidFill>
                <a:srgbClr val="C00000">
                  <a:alpha val="67000"/>
                </a:srgbClr>
              </a:solidFill>
              <a:ln w="12700">
                <a:solidFill>
                  <a:srgbClr val="000000"/>
                </a:solidFill>
                <a:round/>
              </a:ln>
              <a:effectLst/>
              <a:extLst>
                <a:ext uri="{AF507438-7753-43E0-B8FC-AC1667EBCBE1}">
                  <a14:hiddenEffects>
                    <a:effectLst>
                      <a:outerShdw algn="ctr" dir="2700000" dist="53882" rotWithShape="0">
                        <a:srgbClr val="00279F"/>
                      </a:outerShdw>
                    </a:effectLst>
                  </a14:hiddenEffects>
                </a:ext>
              </a:extLst>
            </p:spPr>
            <p:txBody>
              <a:bodyPr anchor="ctr" wrap="none"/>
              <a:lstStyle/>
              <a:p>
                <a:endParaRPr altLang="en-US" lang="zh-CN"/>
              </a:p>
            </p:txBody>
          </p:sp>
          <p:sp>
            <p:nvSpPr>
              <p:cNvPr id="78" name="Oval 50"/>
              <p:cNvSpPr>
                <a:spLocks noChangeArrowheads="1"/>
              </p:cNvSpPr>
              <p:nvPr/>
            </p:nvSpPr>
            <p:spPr bwMode="auto">
              <a:xfrm>
                <a:off x="4323" y="2342"/>
                <a:ext cx="671" cy="655"/>
              </a:xfrm>
              <a:prstGeom prst="ellipse">
                <a:avLst/>
              </a:prstGeom>
              <a:solidFill>
                <a:srgbClr val="FF7C80">
                  <a:alpha val="61000"/>
                </a:srgbClr>
              </a:solidFill>
              <a:ln w="12700">
                <a:solidFill>
                  <a:srgbClr val="000000"/>
                </a:solidFill>
                <a:round/>
              </a:ln>
              <a:effectLst/>
              <a:extLst>
                <a:ext uri="{AF507438-7753-43E0-B8FC-AC1667EBCBE1}">
                  <a14:hiddenEffects>
                    <a:effectLst>
                      <a:outerShdw algn="ctr" dir="2700000" dist="53882" rotWithShape="0">
                        <a:srgbClr val="00279F"/>
                      </a:outerShdw>
                    </a:effectLst>
                  </a14:hiddenEffects>
                </a:ext>
              </a:extLst>
            </p:spPr>
            <p:txBody>
              <a:bodyPr anchor="ctr" wrap="none"/>
              <a:lstStyle/>
              <a:p>
                <a:endParaRPr altLang="en-US" lang="zh-CN"/>
              </a:p>
            </p:txBody>
          </p:sp>
          <p:sp>
            <p:nvSpPr>
              <p:cNvPr id="79" name="Oval 51"/>
              <p:cNvSpPr>
                <a:spLocks noChangeArrowheads="1"/>
              </p:cNvSpPr>
              <p:nvPr/>
            </p:nvSpPr>
            <p:spPr bwMode="auto">
              <a:xfrm>
                <a:off x="4658" y="2346"/>
                <a:ext cx="669" cy="656"/>
              </a:xfrm>
              <a:prstGeom prst="ellipse">
                <a:avLst/>
              </a:prstGeom>
              <a:solidFill>
                <a:srgbClr val="FC5E6D">
                  <a:alpha val="9000"/>
                </a:srgbClr>
              </a:solidFill>
              <a:ln w="12700">
                <a:solidFill>
                  <a:srgbClr val="000000"/>
                </a:solidFill>
                <a:round/>
              </a:ln>
              <a:effectLst/>
              <a:extLst>
                <a:ext uri="{AF507438-7753-43E0-B8FC-AC1667EBCBE1}">
                  <a14:hiddenEffects>
                    <a:effectLst>
                      <a:outerShdw algn="ctr" dir="2700000" dist="53882" rotWithShape="0">
                        <a:srgbClr val="00279F"/>
                      </a:outerShdw>
                    </a:effectLst>
                  </a14:hiddenEffects>
                </a:ext>
              </a:extLst>
            </p:spPr>
            <p:txBody>
              <a:bodyPr anchor="ctr" wrap="none"/>
              <a:lstStyle/>
              <a:p>
                <a:endParaRPr altLang="en-US" lang="zh-CN"/>
              </a:p>
            </p:txBody>
          </p:sp>
          <p:sp>
            <p:nvSpPr>
              <p:cNvPr id="80" name="Freeform 52"/>
              <p:cNvSpPr/>
              <p:nvPr/>
            </p:nvSpPr>
            <p:spPr bwMode="auto">
              <a:xfrm>
                <a:off x="4662" y="2387"/>
                <a:ext cx="336" cy="256"/>
              </a:xfrm>
              <a:custGeom>
                <a:gdLst>
                  <a:gd fmla="*/ 157 w 310" name="T0"/>
                  <a:gd fmla="*/ 0 h 256" name="T1"/>
                  <a:gd fmla="*/ 148 w 310" name="T2"/>
                  <a:gd fmla="*/ 6 h 256" name="T3"/>
                  <a:gd fmla="*/ 138 w 310" name="T4"/>
                  <a:gd fmla="*/ 12 h 256" name="T5"/>
                  <a:gd fmla="*/ 127 w 310" name="T6"/>
                  <a:gd fmla="*/ 20 h 256" name="T7"/>
                  <a:gd fmla="*/ 118 w 310" name="T8"/>
                  <a:gd fmla="*/ 27 h 256" name="T9"/>
                  <a:gd fmla="*/ 109 w 310" name="T10"/>
                  <a:gd fmla="*/ 35 h 256" name="T11"/>
                  <a:gd fmla="*/ 102 w 310" name="T12"/>
                  <a:gd fmla="*/ 43 h 256" name="T13"/>
                  <a:gd fmla="*/ 92 w 310" name="T14"/>
                  <a:gd fmla="*/ 51 h 256" name="T15"/>
                  <a:gd fmla="*/ 84 w 310" name="T16"/>
                  <a:gd fmla="*/ 59 h 256" name="T17"/>
                  <a:gd fmla="*/ 73 w 310" name="T18"/>
                  <a:gd fmla="*/ 71 h 256" name="T19"/>
                  <a:gd fmla="*/ 65 w 310" name="T20"/>
                  <a:gd fmla="*/ 81 h 256" name="T21"/>
                  <a:gd fmla="*/ 57 w 310" name="T22"/>
                  <a:gd fmla="*/ 91 h 256" name="T23"/>
                  <a:gd fmla="*/ 48 w 310" name="T24"/>
                  <a:gd fmla="*/ 104 h 256" name="T25"/>
                  <a:gd fmla="*/ 40 w 310" name="T26"/>
                  <a:gd fmla="*/ 115 h 256" name="T27"/>
                  <a:gd fmla="*/ 34 w 310" name="T28"/>
                  <a:gd fmla="*/ 126 h 256" name="T29"/>
                  <a:gd fmla="*/ 27 w 310" name="T30"/>
                  <a:gd fmla="*/ 138 h 256" name="T31"/>
                  <a:gd fmla="*/ 21 w 310" name="T32"/>
                  <a:gd fmla="*/ 150 h 256" name="T33"/>
                  <a:gd fmla="*/ 14 w 310" name="T34"/>
                  <a:gd fmla="*/ 165 h 256" name="T35"/>
                  <a:gd fmla="*/ 9 w 310" name="T36"/>
                  <a:gd fmla="*/ 180 h 256" name="T37"/>
                  <a:gd fmla="*/ 5 w 310" name="T38"/>
                  <a:gd fmla="*/ 194 h 256" name="T39"/>
                  <a:gd fmla="*/ 3 w 310" name="T40"/>
                  <a:gd fmla="*/ 206 h 256" name="T41"/>
                  <a:gd fmla="*/ 0 w 310" name="T42"/>
                  <a:gd fmla="*/ 215 h 256" name="T43"/>
                  <a:gd fmla="*/ 11 w 310" name="T44"/>
                  <a:gd fmla="*/ 223 h 256" name="T45"/>
                  <a:gd fmla="*/ 24 w 310" name="T46"/>
                  <a:gd fmla="*/ 228 h 256" name="T47"/>
                  <a:gd fmla="*/ 40 w 310" name="T48"/>
                  <a:gd fmla="*/ 234 h 256" name="T49"/>
                  <a:gd fmla="*/ 56 w 310" name="T50"/>
                  <a:gd fmla="*/ 239 h 256" name="T51"/>
                  <a:gd fmla="*/ 76 w 310" name="T52"/>
                  <a:gd fmla="*/ 245 h 256" name="T53"/>
                  <a:gd fmla="*/ 94 w 310" name="T54"/>
                  <a:gd fmla="*/ 249 h 256" name="T55"/>
                  <a:gd fmla="*/ 109 w 310" name="T56"/>
                  <a:gd fmla="*/ 251 h 256" name="T57"/>
                  <a:gd fmla="*/ 125 w 310" name="T58"/>
                  <a:gd fmla="*/ 254 h 256" name="T59"/>
                  <a:gd fmla="*/ 140 w 310" name="T60"/>
                  <a:gd fmla="*/ 254 h 256" name="T61"/>
                  <a:gd fmla="*/ 154 w 310" name="T62"/>
                  <a:gd fmla="*/ 255 h 256" name="T63"/>
                  <a:gd fmla="*/ 172 w 310" name="T64"/>
                  <a:gd fmla="*/ 254 h 256" name="T65"/>
                  <a:gd fmla="*/ 190 w 310" name="T66"/>
                  <a:gd fmla="*/ 252 h 256" name="T67"/>
                  <a:gd fmla="*/ 211 w 310" name="T68"/>
                  <a:gd fmla="*/ 249 h 256" name="T69"/>
                  <a:gd fmla="*/ 228 w 310" name="T70"/>
                  <a:gd fmla="*/ 246 h 256" name="T71"/>
                  <a:gd fmla="*/ 242 w 310" name="T72"/>
                  <a:gd fmla="*/ 243 h 256" name="T73"/>
                  <a:gd fmla="*/ 258 w 310" name="T74"/>
                  <a:gd fmla="*/ 238 h 256" name="T75"/>
                  <a:gd fmla="*/ 269 w 310" name="T76"/>
                  <a:gd fmla="*/ 233 h 256" name="T77"/>
                  <a:gd fmla="*/ 280 w 310" name="T78"/>
                  <a:gd fmla="*/ 229 h 256" name="T79"/>
                  <a:gd fmla="*/ 291 w 310" name="T80"/>
                  <a:gd fmla="*/ 225 h 256" name="T81"/>
                  <a:gd fmla="*/ 303 w 310" name="T82"/>
                  <a:gd fmla="*/ 218 h 256" name="T83"/>
                  <a:gd fmla="*/ 309 w 310" name="T84"/>
                  <a:gd fmla="*/ 215 h 256" name="T85"/>
                  <a:gd fmla="*/ 307 w 310" name="T86"/>
                  <a:gd fmla="*/ 202 h 256" name="T87"/>
                  <a:gd fmla="*/ 303 w 310" name="T88"/>
                  <a:gd fmla="*/ 190 h 256" name="T89"/>
                  <a:gd fmla="*/ 300 w 310" name="T90"/>
                  <a:gd fmla="*/ 178 h 256" name="T91"/>
                  <a:gd fmla="*/ 293 w 310" name="T92"/>
                  <a:gd fmla="*/ 161 h 256" name="T93"/>
                  <a:gd fmla="*/ 285 w 310" name="T94"/>
                  <a:gd fmla="*/ 143 h 256" name="T95"/>
                  <a:gd fmla="*/ 274 w 310" name="T96"/>
                  <a:gd fmla="*/ 125 h 256" name="T97"/>
                  <a:gd fmla="*/ 267 w 310" name="T98"/>
                  <a:gd fmla="*/ 112 h 256" name="T99"/>
                  <a:gd fmla="*/ 258 w 310" name="T100"/>
                  <a:gd fmla="*/ 97 h 256" name="T101"/>
                  <a:gd fmla="*/ 250 w 310" name="T102"/>
                  <a:gd fmla="*/ 86 h 256" name="T103"/>
                  <a:gd fmla="*/ 239 w 310" name="T104"/>
                  <a:gd fmla="*/ 72 h 256" name="T105"/>
                  <a:gd fmla="*/ 230 w 310" name="T106"/>
                  <a:gd fmla="*/ 61 h 256" name="T107"/>
                  <a:gd fmla="*/ 220 w 310" name="T108"/>
                  <a:gd fmla="*/ 51 h 256" name="T109"/>
                  <a:gd fmla="*/ 207 w 310" name="T110"/>
                  <a:gd fmla="*/ 39 h 256" name="T111"/>
                  <a:gd fmla="*/ 197 w 310" name="T112"/>
                  <a:gd fmla="*/ 30 h 256" name="T113"/>
                  <a:gd fmla="*/ 186 w 310" name="T114"/>
                  <a:gd fmla="*/ 21 h 256" name="T115"/>
                  <a:gd fmla="*/ 171 w 310" name="T116"/>
                  <a:gd fmla="*/ 10 h 256" name="T117"/>
                  <a:gd fmla="*/ 157 w 310" name="T118"/>
                  <a:gd fmla="*/ 0 h 25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256" w="310">
                    <a:moveTo>
                      <a:pt x="157" y="0"/>
                    </a:moveTo>
                    <a:lnTo>
                      <a:pt x="148" y="6"/>
                    </a:lnTo>
                    <a:lnTo>
                      <a:pt x="138" y="12"/>
                    </a:lnTo>
                    <a:lnTo>
                      <a:pt x="127" y="20"/>
                    </a:lnTo>
                    <a:lnTo>
                      <a:pt x="118" y="27"/>
                    </a:lnTo>
                    <a:lnTo>
                      <a:pt x="109" y="35"/>
                    </a:lnTo>
                    <a:lnTo>
                      <a:pt x="102" y="43"/>
                    </a:lnTo>
                    <a:lnTo>
                      <a:pt x="92" y="51"/>
                    </a:lnTo>
                    <a:lnTo>
                      <a:pt x="84" y="59"/>
                    </a:lnTo>
                    <a:lnTo>
                      <a:pt x="73" y="71"/>
                    </a:lnTo>
                    <a:lnTo>
                      <a:pt x="65" y="81"/>
                    </a:lnTo>
                    <a:lnTo>
                      <a:pt x="57" y="91"/>
                    </a:lnTo>
                    <a:lnTo>
                      <a:pt x="48" y="104"/>
                    </a:lnTo>
                    <a:lnTo>
                      <a:pt x="40" y="115"/>
                    </a:lnTo>
                    <a:lnTo>
                      <a:pt x="34" y="126"/>
                    </a:lnTo>
                    <a:lnTo>
                      <a:pt x="27" y="138"/>
                    </a:lnTo>
                    <a:lnTo>
                      <a:pt x="21" y="150"/>
                    </a:lnTo>
                    <a:lnTo>
                      <a:pt x="14" y="165"/>
                    </a:lnTo>
                    <a:lnTo>
                      <a:pt x="9" y="180"/>
                    </a:lnTo>
                    <a:lnTo>
                      <a:pt x="5" y="194"/>
                    </a:lnTo>
                    <a:lnTo>
                      <a:pt x="3" y="206"/>
                    </a:lnTo>
                    <a:lnTo>
                      <a:pt x="0" y="215"/>
                    </a:lnTo>
                    <a:lnTo>
                      <a:pt x="11" y="223"/>
                    </a:lnTo>
                    <a:lnTo>
                      <a:pt x="24" y="228"/>
                    </a:lnTo>
                    <a:lnTo>
                      <a:pt x="40" y="234"/>
                    </a:lnTo>
                    <a:lnTo>
                      <a:pt x="56" y="239"/>
                    </a:lnTo>
                    <a:lnTo>
                      <a:pt x="76" y="245"/>
                    </a:lnTo>
                    <a:lnTo>
                      <a:pt x="94" y="249"/>
                    </a:lnTo>
                    <a:lnTo>
                      <a:pt x="109" y="251"/>
                    </a:lnTo>
                    <a:lnTo>
                      <a:pt x="125" y="254"/>
                    </a:lnTo>
                    <a:lnTo>
                      <a:pt x="140" y="254"/>
                    </a:lnTo>
                    <a:lnTo>
                      <a:pt x="154" y="255"/>
                    </a:lnTo>
                    <a:lnTo>
                      <a:pt x="172" y="254"/>
                    </a:lnTo>
                    <a:lnTo>
                      <a:pt x="190" y="252"/>
                    </a:lnTo>
                    <a:lnTo>
                      <a:pt x="211" y="249"/>
                    </a:lnTo>
                    <a:lnTo>
                      <a:pt x="228" y="246"/>
                    </a:lnTo>
                    <a:lnTo>
                      <a:pt x="242" y="243"/>
                    </a:lnTo>
                    <a:lnTo>
                      <a:pt x="258" y="238"/>
                    </a:lnTo>
                    <a:lnTo>
                      <a:pt x="269" y="233"/>
                    </a:lnTo>
                    <a:lnTo>
                      <a:pt x="280" y="229"/>
                    </a:lnTo>
                    <a:lnTo>
                      <a:pt x="291" y="225"/>
                    </a:lnTo>
                    <a:lnTo>
                      <a:pt x="303" y="218"/>
                    </a:lnTo>
                    <a:lnTo>
                      <a:pt x="309" y="215"/>
                    </a:lnTo>
                    <a:lnTo>
                      <a:pt x="307" y="202"/>
                    </a:lnTo>
                    <a:lnTo>
                      <a:pt x="303" y="190"/>
                    </a:lnTo>
                    <a:lnTo>
                      <a:pt x="300" y="178"/>
                    </a:lnTo>
                    <a:lnTo>
                      <a:pt x="293" y="161"/>
                    </a:lnTo>
                    <a:lnTo>
                      <a:pt x="285" y="143"/>
                    </a:lnTo>
                    <a:lnTo>
                      <a:pt x="274" y="125"/>
                    </a:lnTo>
                    <a:lnTo>
                      <a:pt x="267" y="112"/>
                    </a:lnTo>
                    <a:lnTo>
                      <a:pt x="258" y="97"/>
                    </a:lnTo>
                    <a:lnTo>
                      <a:pt x="250" y="86"/>
                    </a:lnTo>
                    <a:lnTo>
                      <a:pt x="239" y="72"/>
                    </a:lnTo>
                    <a:lnTo>
                      <a:pt x="230" y="61"/>
                    </a:lnTo>
                    <a:lnTo>
                      <a:pt x="220" y="51"/>
                    </a:lnTo>
                    <a:lnTo>
                      <a:pt x="207" y="39"/>
                    </a:lnTo>
                    <a:lnTo>
                      <a:pt x="197" y="30"/>
                    </a:lnTo>
                    <a:lnTo>
                      <a:pt x="186" y="21"/>
                    </a:lnTo>
                    <a:lnTo>
                      <a:pt x="171" y="10"/>
                    </a:lnTo>
                    <a:lnTo>
                      <a:pt x="157" y="0"/>
                    </a:lnTo>
                  </a:path>
                </a:pathLst>
              </a:custGeom>
              <a:gradFill flip="none" rotWithShape="1">
                <a:gsLst>
                  <a:gs pos="0">
                    <a:srgbClr val="FF7C80">
                      <a:tint val="66000"/>
                      <a:satMod val="160000"/>
                    </a:srgbClr>
                  </a:gs>
                  <a:gs pos="78000">
                    <a:srgbClr val="FF7C80">
                      <a:tint val="44500"/>
                      <a:satMod val="160000"/>
                    </a:srgbClr>
                  </a:gs>
                  <a:gs pos="100000">
                    <a:srgbClr val="FF7C80">
                      <a:tint val="23500"/>
                      <a:satMod val="160000"/>
                    </a:srgbClr>
                  </a:gs>
                </a:gsLst>
                <a:path path="circle">
                  <a:fillToRect b="50000" l="50000" r="50000" t="50000"/>
                </a:path>
              </a:gradFill>
              <a:ln cap="rnd" cmpd="sng" w="12700">
                <a:solidFill>
                  <a:srgbClr val="000000"/>
                </a:solidFill>
                <a:prstDash val="solid"/>
                <a:round/>
                <a:headEnd len="med" type="none" w="med"/>
                <a:tailEnd len="med" type="none" w="med"/>
              </a:ln>
              <a:effectLst/>
              <a:extLst>
                <a:ext uri="{AF507438-7753-43E0-B8FC-AC1667EBCBE1}">
                  <a14:hiddenEffects>
                    <a:effectLst>
                      <a:outerShdw algn="ctr" dir="2700000" dist="53882" rotWithShape="0">
                        <a:srgbClr val="00279F"/>
                      </a:outerShdw>
                    </a:effectLst>
                  </a14:hiddenEffects>
                </a:ext>
              </a:extLst>
            </p:spPr>
            <p:txBody>
              <a:bodyPr/>
              <a:lstStyle/>
              <a:p>
                <a:endParaRPr altLang="en-US" lang="zh-CN"/>
              </a:p>
            </p:txBody>
          </p:sp>
          <p:sp>
            <p:nvSpPr>
              <p:cNvPr id="81" name="Freeform 53"/>
              <p:cNvSpPr/>
              <p:nvPr/>
            </p:nvSpPr>
            <p:spPr bwMode="auto">
              <a:xfrm>
                <a:off x="4527" y="2346"/>
                <a:ext cx="308" cy="257"/>
              </a:xfrm>
              <a:custGeom>
                <a:gdLst>
                  <a:gd fmla="*/ 8 w 329" name="T0"/>
                  <a:gd fmla="*/ 34 h 264" name="T1"/>
                  <a:gd fmla="*/ 35 w 329" name="T2"/>
                  <a:gd fmla="*/ 22 h 264" name="T3"/>
                  <a:gd fmla="*/ 58 w 329" name="T4"/>
                  <a:gd fmla="*/ 14 h 264" name="T5"/>
                  <a:gd fmla="*/ 87 w 329" name="T6"/>
                  <a:gd fmla="*/ 6 h 264" name="T7"/>
                  <a:gd fmla="*/ 114 w 329" name="T8"/>
                  <a:gd fmla="*/ 2 h 264" name="T9"/>
                  <a:gd fmla="*/ 140 w 329" name="T10"/>
                  <a:gd fmla="*/ 0 h 264" name="T11"/>
                  <a:gd fmla="*/ 168 w 329" name="T12"/>
                  <a:gd fmla="*/ 0 h 264" name="T13"/>
                  <a:gd fmla="*/ 200 w 329" name="T14"/>
                  <a:gd fmla="*/ 3 h 264" name="T15"/>
                  <a:gd fmla="*/ 225 w 329" name="T16"/>
                  <a:gd fmla="*/ 7 h 264" name="T17"/>
                  <a:gd fmla="*/ 252 w 329" name="T18"/>
                  <a:gd fmla="*/ 14 h 264" name="T19"/>
                  <a:gd fmla="*/ 278 w 329" name="T20"/>
                  <a:gd fmla="*/ 24 h 264" name="T21"/>
                  <a:gd fmla="*/ 305 w 329" name="T22"/>
                  <a:gd fmla="*/ 36 h 264" name="T23"/>
                  <a:gd fmla="*/ 328 w 329" name="T24"/>
                  <a:gd fmla="*/ 47 h 264" name="T25"/>
                  <a:gd fmla="*/ 310 w 329" name="T26"/>
                  <a:gd fmla="*/ 58 h 264" name="T27"/>
                  <a:gd fmla="*/ 293 w 329" name="T28"/>
                  <a:gd fmla="*/ 70 h 264" name="T29"/>
                  <a:gd fmla="*/ 278 w 329" name="T30"/>
                  <a:gd fmla="*/ 83 h 264" name="T31"/>
                  <a:gd fmla="*/ 263 w 329" name="T32"/>
                  <a:gd fmla="*/ 98 h 264" name="T33"/>
                  <a:gd fmla="*/ 246 w 329" name="T34"/>
                  <a:gd fmla="*/ 116 h 264" name="T35"/>
                  <a:gd fmla="*/ 234 w 329" name="T36"/>
                  <a:gd fmla="*/ 129 h 264" name="T37"/>
                  <a:gd fmla="*/ 219 w 329" name="T38"/>
                  <a:gd fmla="*/ 149 h 264" name="T39"/>
                  <a:gd fmla="*/ 203 w 329" name="T40"/>
                  <a:gd fmla="*/ 174 h 264" name="T41"/>
                  <a:gd fmla="*/ 191 w 329" name="T42"/>
                  <a:gd fmla="*/ 195 h 264" name="T43"/>
                  <a:gd fmla="*/ 180 w 329" name="T44"/>
                  <a:gd fmla="*/ 225 h 264" name="T45"/>
                  <a:gd fmla="*/ 174 w 329" name="T46"/>
                  <a:gd fmla="*/ 245 h 264" name="T47"/>
                  <a:gd fmla="*/ 170 w 329" name="T48"/>
                  <a:gd fmla="*/ 263 h 264" name="T49"/>
                  <a:gd fmla="*/ 150 w 329" name="T50"/>
                  <a:gd fmla="*/ 252 h 264" name="T51"/>
                  <a:gd fmla="*/ 131 w 329" name="T52"/>
                  <a:gd fmla="*/ 239 h 264" name="T53"/>
                  <a:gd fmla="*/ 108 w 329" name="T54"/>
                  <a:gd fmla="*/ 222 h 264" name="T55"/>
                  <a:gd fmla="*/ 83 w 329" name="T56"/>
                  <a:gd fmla="*/ 200 h 264" name="T57"/>
                  <a:gd fmla="*/ 66 w 329" name="T58"/>
                  <a:gd fmla="*/ 180 h 264" name="T59"/>
                  <a:gd fmla="*/ 49 w 329" name="T60"/>
                  <a:gd fmla="*/ 157 h 264" name="T61"/>
                  <a:gd fmla="*/ 34 w 329" name="T62"/>
                  <a:gd fmla="*/ 132 h 264" name="T63"/>
                  <a:gd fmla="*/ 20 w 329" name="T64"/>
                  <a:gd fmla="*/ 104 h 264" name="T65"/>
                  <a:gd fmla="*/ 10 w 329" name="T66"/>
                  <a:gd fmla="*/ 78 h 264" name="T67"/>
                  <a:gd fmla="*/ 4 w 329" name="T68"/>
                  <a:gd fmla="*/ 56 h 264" name="T69"/>
                  <a:gd fmla="*/ 0 w 329" name="T70"/>
                  <a:gd fmla="*/ 37 h 26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64" w="329">
                    <a:moveTo>
                      <a:pt x="1" y="38"/>
                    </a:moveTo>
                    <a:lnTo>
                      <a:pt x="8" y="34"/>
                    </a:lnTo>
                    <a:lnTo>
                      <a:pt x="21" y="27"/>
                    </a:lnTo>
                    <a:lnTo>
                      <a:pt x="35" y="22"/>
                    </a:lnTo>
                    <a:lnTo>
                      <a:pt x="45" y="18"/>
                    </a:lnTo>
                    <a:lnTo>
                      <a:pt x="58" y="14"/>
                    </a:lnTo>
                    <a:lnTo>
                      <a:pt x="74" y="10"/>
                    </a:lnTo>
                    <a:lnTo>
                      <a:pt x="87" y="6"/>
                    </a:lnTo>
                    <a:lnTo>
                      <a:pt x="101" y="4"/>
                    </a:lnTo>
                    <a:lnTo>
                      <a:pt x="114" y="2"/>
                    </a:lnTo>
                    <a:lnTo>
                      <a:pt x="127" y="1"/>
                    </a:lnTo>
                    <a:lnTo>
                      <a:pt x="140" y="0"/>
                    </a:lnTo>
                    <a:lnTo>
                      <a:pt x="154" y="0"/>
                    </a:lnTo>
                    <a:lnTo>
                      <a:pt x="168" y="0"/>
                    </a:lnTo>
                    <a:lnTo>
                      <a:pt x="183" y="1"/>
                    </a:lnTo>
                    <a:lnTo>
                      <a:pt x="200" y="3"/>
                    </a:lnTo>
                    <a:lnTo>
                      <a:pt x="212" y="5"/>
                    </a:lnTo>
                    <a:lnTo>
                      <a:pt x="225" y="7"/>
                    </a:lnTo>
                    <a:lnTo>
                      <a:pt x="239" y="11"/>
                    </a:lnTo>
                    <a:lnTo>
                      <a:pt x="252" y="14"/>
                    </a:lnTo>
                    <a:lnTo>
                      <a:pt x="265" y="19"/>
                    </a:lnTo>
                    <a:lnTo>
                      <a:pt x="278" y="24"/>
                    </a:lnTo>
                    <a:lnTo>
                      <a:pt x="291" y="29"/>
                    </a:lnTo>
                    <a:lnTo>
                      <a:pt x="305" y="36"/>
                    </a:lnTo>
                    <a:lnTo>
                      <a:pt x="316" y="41"/>
                    </a:lnTo>
                    <a:lnTo>
                      <a:pt x="328" y="47"/>
                    </a:lnTo>
                    <a:lnTo>
                      <a:pt x="319" y="52"/>
                    </a:lnTo>
                    <a:lnTo>
                      <a:pt x="310" y="58"/>
                    </a:lnTo>
                    <a:lnTo>
                      <a:pt x="302" y="65"/>
                    </a:lnTo>
                    <a:lnTo>
                      <a:pt x="293" y="70"/>
                    </a:lnTo>
                    <a:lnTo>
                      <a:pt x="288" y="75"/>
                    </a:lnTo>
                    <a:lnTo>
                      <a:pt x="278" y="83"/>
                    </a:lnTo>
                    <a:lnTo>
                      <a:pt x="271" y="91"/>
                    </a:lnTo>
                    <a:lnTo>
                      <a:pt x="263" y="98"/>
                    </a:lnTo>
                    <a:lnTo>
                      <a:pt x="255" y="106"/>
                    </a:lnTo>
                    <a:lnTo>
                      <a:pt x="246" y="116"/>
                    </a:lnTo>
                    <a:lnTo>
                      <a:pt x="239" y="123"/>
                    </a:lnTo>
                    <a:lnTo>
                      <a:pt x="234" y="129"/>
                    </a:lnTo>
                    <a:lnTo>
                      <a:pt x="226" y="139"/>
                    </a:lnTo>
                    <a:lnTo>
                      <a:pt x="219" y="149"/>
                    </a:lnTo>
                    <a:lnTo>
                      <a:pt x="211" y="160"/>
                    </a:lnTo>
                    <a:lnTo>
                      <a:pt x="203" y="174"/>
                    </a:lnTo>
                    <a:lnTo>
                      <a:pt x="198" y="184"/>
                    </a:lnTo>
                    <a:lnTo>
                      <a:pt x="191" y="195"/>
                    </a:lnTo>
                    <a:lnTo>
                      <a:pt x="186" y="209"/>
                    </a:lnTo>
                    <a:lnTo>
                      <a:pt x="180" y="225"/>
                    </a:lnTo>
                    <a:lnTo>
                      <a:pt x="177" y="236"/>
                    </a:lnTo>
                    <a:lnTo>
                      <a:pt x="174" y="245"/>
                    </a:lnTo>
                    <a:lnTo>
                      <a:pt x="171" y="255"/>
                    </a:lnTo>
                    <a:lnTo>
                      <a:pt x="170" y="263"/>
                    </a:lnTo>
                    <a:lnTo>
                      <a:pt x="161" y="259"/>
                    </a:lnTo>
                    <a:lnTo>
                      <a:pt x="150" y="252"/>
                    </a:lnTo>
                    <a:lnTo>
                      <a:pt x="141" y="246"/>
                    </a:lnTo>
                    <a:lnTo>
                      <a:pt x="131" y="239"/>
                    </a:lnTo>
                    <a:lnTo>
                      <a:pt x="122" y="233"/>
                    </a:lnTo>
                    <a:lnTo>
                      <a:pt x="108" y="222"/>
                    </a:lnTo>
                    <a:lnTo>
                      <a:pt x="94" y="209"/>
                    </a:lnTo>
                    <a:lnTo>
                      <a:pt x="83" y="200"/>
                    </a:lnTo>
                    <a:lnTo>
                      <a:pt x="75" y="190"/>
                    </a:lnTo>
                    <a:lnTo>
                      <a:pt x="66" y="180"/>
                    </a:lnTo>
                    <a:lnTo>
                      <a:pt x="57" y="168"/>
                    </a:lnTo>
                    <a:lnTo>
                      <a:pt x="49" y="157"/>
                    </a:lnTo>
                    <a:lnTo>
                      <a:pt x="42" y="145"/>
                    </a:lnTo>
                    <a:lnTo>
                      <a:pt x="34" y="132"/>
                    </a:lnTo>
                    <a:lnTo>
                      <a:pt x="27" y="119"/>
                    </a:lnTo>
                    <a:lnTo>
                      <a:pt x="20" y="104"/>
                    </a:lnTo>
                    <a:lnTo>
                      <a:pt x="14" y="92"/>
                    </a:lnTo>
                    <a:lnTo>
                      <a:pt x="10" y="78"/>
                    </a:lnTo>
                    <a:lnTo>
                      <a:pt x="6" y="66"/>
                    </a:lnTo>
                    <a:lnTo>
                      <a:pt x="4" y="56"/>
                    </a:lnTo>
                    <a:lnTo>
                      <a:pt x="1" y="47"/>
                    </a:lnTo>
                    <a:lnTo>
                      <a:pt x="0" y="37"/>
                    </a:lnTo>
                    <a:lnTo>
                      <a:pt x="1" y="38"/>
                    </a:lnTo>
                  </a:path>
                </a:pathLst>
              </a:custGeom>
              <a:ln>
                <a:headEnd len="med" type="none" w="med"/>
                <a:tailEnd len="med" type="none" w="med"/>
              </a:ln>
              <a:extLst/>
            </p:spPr>
            <p:style>
              <a:lnRef idx="2">
                <a:schemeClr val="accent5"/>
              </a:lnRef>
              <a:fillRef idx="0">
                <a:schemeClr val="accent5"/>
              </a:fillRef>
              <a:effectRef idx="1">
                <a:schemeClr val="accent5"/>
              </a:effectRef>
              <a:fontRef idx="minor">
                <a:schemeClr val="tx1"/>
              </a:fontRef>
            </p:style>
            <p:txBody>
              <a:bodyPr/>
              <a:lstStyle/>
              <a:p>
                <a:endParaRPr altLang="en-US" lang="zh-CN"/>
              </a:p>
            </p:txBody>
          </p:sp>
          <p:sp>
            <p:nvSpPr>
              <p:cNvPr id="82" name="Freeform 54"/>
              <p:cNvSpPr/>
              <p:nvPr/>
            </p:nvSpPr>
            <p:spPr bwMode="auto">
              <a:xfrm>
                <a:off x="4831" y="2346"/>
                <a:ext cx="347" cy="258"/>
              </a:xfrm>
              <a:custGeom>
                <a:gdLst>
                  <a:gd fmla="*/ 320 w 321" name="T0"/>
                  <a:gd fmla="*/ 41 h 265" name="T1"/>
                  <a:gd fmla="*/ 299 w 321" name="T2"/>
                  <a:gd fmla="*/ 28 h 265" name="T3"/>
                  <a:gd fmla="*/ 273 w 321" name="T4"/>
                  <a:gd fmla="*/ 18 h 265" name="T5"/>
                  <a:gd fmla="*/ 247 w 321" name="T6"/>
                  <a:gd fmla="*/ 10 h 265" name="T7"/>
                  <a:gd fmla="*/ 220 w 321" name="T8"/>
                  <a:gd fmla="*/ 5 h 265" name="T9"/>
                  <a:gd fmla="*/ 196 w 321" name="T10"/>
                  <a:gd fmla="*/ 2 h 265" name="T11"/>
                  <a:gd fmla="*/ 168 w 321" name="T12"/>
                  <a:gd fmla="*/ 0 h 265" name="T13"/>
                  <a:gd fmla="*/ 139 w 321" name="T14"/>
                  <a:gd fmla="*/ 2 h 265" name="T15"/>
                  <a:gd fmla="*/ 109 w 321" name="T16"/>
                  <a:gd fmla="*/ 5 h 265" name="T17"/>
                  <a:gd fmla="*/ 83 w 321" name="T18"/>
                  <a:gd fmla="*/ 12 h 265" name="T19"/>
                  <a:gd fmla="*/ 56 w 321" name="T20"/>
                  <a:gd fmla="*/ 20 h 265" name="T21"/>
                  <a:gd fmla="*/ 27 w 321" name="T22"/>
                  <a:gd fmla="*/ 32 h 265" name="T23"/>
                  <a:gd fmla="*/ 5 w 321" name="T24"/>
                  <a:gd fmla="*/ 43 h 265" name="T25"/>
                  <a:gd fmla="*/ 7 w 321" name="T26"/>
                  <a:gd fmla="*/ 53 h 265" name="T27"/>
                  <a:gd fmla="*/ 20 w 321" name="T28"/>
                  <a:gd fmla="*/ 62 h 265" name="T29"/>
                  <a:gd fmla="*/ 32 w 321" name="T30"/>
                  <a:gd fmla="*/ 72 h 265" name="T31"/>
                  <a:gd fmla="*/ 50 w 321" name="T32"/>
                  <a:gd fmla="*/ 88 h 265" name="T33"/>
                  <a:gd fmla="*/ 68 w 321" name="T34"/>
                  <a:gd fmla="*/ 104 h 265" name="T35"/>
                  <a:gd fmla="*/ 83 w 321" name="T36"/>
                  <a:gd fmla="*/ 120 h 265" name="T37"/>
                  <a:gd fmla="*/ 96 w 321" name="T38"/>
                  <a:gd fmla="*/ 137 h 265" name="T39"/>
                  <a:gd fmla="*/ 111 w 321" name="T40"/>
                  <a:gd fmla="*/ 160 h 265" name="T41"/>
                  <a:gd fmla="*/ 124 w 321" name="T42"/>
                  <a:gd fmla="*/ 184 h 265" name="T43"/>
                  <a:gd fmla="*/ 137 w 321" name="T44"/>
                  <a:gd fmla="*/ 209 h 265" name="T45"/>
                  <a:gd fmla="*/ 146 w 321" name="T46"/>
                  <a:gd fmla="*/ 235 h 265" name="T47"/>
                  <a:gd fmla="*/ 151 w 321" name="T48"/>
                  <a:gd fmla="*/ 258 h 265" name="T49"/>
                  <a:gd fmla="*/ 162 w 321" name="T50"/>
                  <a:gd fmla="*/ 259 h 265" name="T51"/>
                  <a:gd fmla="*/ 182 w 321" name="T52"/>
                  <a:gd fmla="*/ 247 h 265" name="T53"/>
                  <a:gd fmla="*/ 201 w 321" name="T54"/>
                  <a:gd fmla="*/ 233 h 265" name="T55"/>
                  <a:gd fmla="*/ 229 w 321" name="T56"/>
                  <a:gd fmla="*/ 209 h 265" name="T57"/>
                  <a:gd fmla="*/ 247 w 321" name="T58"/>
                  <a:gd fmla="*/ 191 h 265" name="T59"/>
                  <a:gd fmla="*/ 265 w 321" name="T60"/>
                  <a:gd fmla="*/ 168 h 265" name="T61"/>
                  <a:gd fmla="*/ 280 w 321" name="T62"/>
                  <a:gd fmla="*/ 145 h 265" name="T63"/>
                  <a:gd fmla="*/ 295 w 321" name="T64"/>
                  <a:gd fmla="*/ 119 h 265" name="T65"/>
                  <a:gd fmla="*/ 307 w 321" name="T66"/>
                  <a:gd fmla="*/ 93 h 265" name="T67"/>
                  <a:gd fmla="*/ 316 w 321" name="T68"/>
                  <a:gd fmla="*/ 64 h 265" name="T69"/>
                  <a:gd fmla="*/ 320 w 321" name="T70"/>
                  <a:gd fmla="*/ 46 h 26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65" w="321">
                    <a:moveTo>
                      <a:pt x="320" y="46"/>
                    </a:moveTo>
                    <a:lnTo>
                      <a:pt x="320" y="41"/>
                    </a:lnTo>
                    <a:lnTo>
                      <a:pt x="310" y="35"/>
                    </a:lnTo>
                    <a:lnTo>
                      <a:pt x="299" y="28"/>
                    </a:lnTo>
                    <a:lnTo>
                      <a:pt x="287" y="22"/>
                    </a:lnTo>
                    <a:lnTo>
                      <a:pt x="273" y="18"/>
                    </a:lnTo>
                    <a:lnTo>
                      <a:pt x="260" y="14"/>
                    </a:lnTo>
                    <a:lnTo>
                      <a:pt x="247" y="10"/>
                    </a:lnTo>
                    <a:lnTo>
                      <a:pt x="232" y="6"/>
                    </a:lnTo>
                    <a:lnTo>
                      <a:pt x="220" y="5"/>
                    </a:lnTo>
                    <a:lnTo>
                      <a:pt x="207" y="3"/>
                    </a:lnTo>
                    <a:lnTo>
                      <a:pt x="196" y="2"/>
                    </a:lnTo>
                    <a:lnTo>
                      <a:pt x="183" y="1"/>
                    </a:lnTo>
                    <a:lnTo>
                      <a:pt x="168" y="0"/>
                    </a:lnTo>
                    <a:lnTo>
                      <a:pt x="153" y="1"/>
                    </a:lnTo>
                    <a:lnTo>
                      <a:pt x="139" y="2"/>
                    </a:lnTo>
                    <a:lnTo>
                      <a:pt x="125" y="3"/>
                    </a:lnTo>
                    <a:lnTo>
                      <a:pt x="109" y="5"/>
                    </a:lnTo>
                    <a:lnTo>
                      <a:pt x="96" y="8"/>
                    </a:lnTo>
                    <a:lnTo>
                      <a:pt x="83" y="12"/>
                    </a:lnTo>
                    <a:lnTo>
                      <a:pt x="70" y="15"/>
                    </a:lnTo>
                    <a:lnTo>
                      <a:pt x="56" y="20"/>
                    </a:lnTo>
                    <a:lnTo>
                      <a:pt x="41" y="25"/>
                    </a:lnTo>
                    <a:lnTo>
                      <a:pt x="27" y="32"/>
                    </a:lnTo>
                    <a:lnTo>
                      <a:pt x="17" y="37"/>
                    </a:lnTo>
                    <a:lnTo>
                      <a:pt x="5" y="43"/>
                    </a:lnTo>
                    <a:lnTo>
                      <a:pt x="0" y="48"/>
                    </a:lnTo>
                    <a:lnTo>
                      <a:pt x="7" y="53"/>
                    </a:lnTo>
                    <a:lnTo>
                      <a:pt x="14" y="58"/>
                    </a:lnTo>
                    <a:lnTo>
                      <a:pt x="20" y="62"/>
                    </a:lnTo>
                    <a:lnTo>
                      <a:pt x="27" y="67"/>
                    </a:lnTo>
                    <a:lnTo>
                      <a:pt x="32" y="72"/>
                    </a:lnTo>
                    <a:lnTo>
                      <a:pt x="43" y="81"/>
                    </a:lnTo>
                    <a:lnTo>
                      <a:pt x="50" y="88"/>
                    </a:lnTo>
                    <a:lnTo>
                      <a:pt x="59" y="95"/>
                    </a:lnTo>
                    <a:lnTo>
                      <a:pt x="68" y="104"/>
                    </a:lnTo>
                    <a:lnTo>
                      <a:pt x="76" y="111"/>
                    </a:lnTo>
                    <a:lnTo>
                      <a:pt x="83" y="120"/>
                    </a:lnTo>
                    <a:lnTo>
                      <a:pt x="90" y="129"/>
                    </a:lnTo>
                    <a:lnTo>
                      <a:pt x="96" y="137"/>
                    </a:lnTo>
                    <a:lnTo>
                      <a:pt x="103" y="148"/>
                    </a:lnTo>
                    <a:lnTo>
                      <a:pt x="111" y="160"/>
                    </a:lnTo>
                    <a:lnTo>
                      <a:pt x="119" y="174"/>
                    </a:lnTo>
                    <a:lnTo>
                      <a:pt x="124" y="184"/>
                    </a:lnTo>
                    <a:lnTo>
                      <a:pt x="130" y="196"/>
                    </a:lnTo>
                    <a:lnTo>
                      <a:pt x="137" y="209"/>
                    </a:lnTo>
                    <a:lnTo>
                      <a:pt x="142" y="223"/>
                    </a:lnTo>
                    <a:lnTo>
                      <a:pt x="146" y="235"/>
                    </a:lnTo>
                    <a:lnTo>
                      <a:pt x="150" y="247"/>
                    </a:lnTo>
                    <a:lnTo>
                      <a:pt x="151" y="258"/>
                    </a:lnTo>
                    <a:lnTo>
                      <a:pt x="151" y="264"/>
                    </a:lnTo>
                    <a:lnTo>
                      <a:pt x="162" y="259"/>
                    </a:lnTo>
                    <a:lnTo>
                      <a:pt x="173" y="252"/>
                    </a:lnTo>
                    <a:lnTo>
                      <a:pt x="182" y="247"/>
                    </a:lnTo>
                    <a:lnTo>
                      <a:pt x="191" y="239"/>
                    </a:lnTo>
                    <a:lnTo>
                      <a:pt x="201" y="233"/>
                    </a:lnTo>
                    <a:lnTo>
                      <a:pt x="215" y="222"/>
                    </a:lnTo>
                    <a:lnTo>
                      <a:pt x="229" y="209"/>
                    </a:lnTo>
                    <a:lnTo>
                      <a:pt x="239" y="200"/>
                    </a:lnTo>
                    <a:lnTo>
                      <a:pt x="247" y="191"/>
                    </a:lnTo>
                    <a:lnTo>
                      <a:pt x="256" y="180"/>
                    </a:lnTo>
                    <a:lnTo>
                      <a:pt x="265" y="168"/>
                    </a:lnTo>
                    <a:lnTo>
                      <a:pt x="273" y="157"/>
                    </a:lnTo>
                    <a:lnTo>
                      <a:pt x="280" y="145"/>
                    </a:lnTo>
                    <a:lnTo>
                      <a:pt x="288" y="132"/>
                    </a:lnTo>
                    <a:lnTo>
                      <a:pt x="295" y="119"/>
                    </a:lnTo>
                    <a:lnTo>
                      <a:pt x="302" y="105"/>
                    </a:lnTo>
                    <a:lnTo>
                      <a:pt x="307" y="93"/>
                    </a:lnTo>
                    <a:lnTo>
                      <a:pt x="312" y="78"/>
                    </a:lnTo>
                    <a:lnTo>
                      <a:pt x="316" y="64"/>
                    </a:lnTo>
                    <a:lnTo>
                      <a:pt x="320" y="45"/>
                    </a:lnTo>
                    <a:lnTo>
                      <a:pt x="320" y="46"/>
                    </a:lnTo>
                  </a:path>
                </a:pathLst>
              </a:custGeom>
              <a:ln>
                <a:headEnd len="med" type="none" w="med"/>
                <a:tailEnd len="med" type="none" w="med"/>
              </a:ln>
              <a:extLst/>
            </p:spPr>
            <p:style>
              <a:lnRef idx="1">
                <a:schemeClr val="accent5"/>
              </a:lnRef>
              <a:fillRef idx="0">
                <a:schemeClr val="accent5"/>
              </a:fillRef>
              <a:effectRef idx="0">
                <a:schemeClr val="accent5"/>
              </a:effectRef>
              <a:fontRef idx="minor">
                <a:schemeClr val="tx1"/>
              </a:fontRef>
            </p:style>
            <p:txBody>
              <a:bodyPr/>
              <a:lstStyle/>
              <a:p>
                <a:endParaRPr altLang="en-US" lang="zh-CN"/>
              </a:p>
            </p:txBody>
          </p:sp>
          <p:sp>
            <p:nvSpPr>
              <p:cNvPr id="83" name="Freeform 55"/>
              <p:cNvSpPr/>
              <p:nvPr/>
            </p:nvSpPr>
            <p:spPr bwMode="auto">
              <a:xfrm>
                <a:off x="4656" y="2602"/>
                <a:ext cx="350" cy="361"/>
              </a:xfrm>
              <a:custGeom>
                <a:gdLst>
                  <a:gd fmla="*/ 16 w 323" name="T0"/>
                  <a:gd fmla="*/ 6 h 361" name="T1"/>
                  <a:gd fmla="*/ 35 w 323" name="T2"/>
                  <a:gd fmla="*/ 14 h 361" name="T3"/>
                  <a:gd fmla="*/ 61 w 323" name="T4"/>
                  <a:gd fmla="*/ 23 h 361" name="T5"/>
                  <a:gd fmla="*/ 87 w 323" name="T6"/>
                  <a:gd fmla="*/ 30 h 361" name="T7"/>
                  <a:gd fmla="*/ 115 w 323" name="T8"/>
                  <a:gd fmla="*/ 36 h 361" name="T9"/>
                  <a:gd fmla="*/ 150 w 323" name="T10"/>
                  <a:gd fmla="*/ 40 h 361" name="T11"/>
                  <a:gd fmla="*/ 184 w 323" name="T12"/>
                  <a:gd fmla="*/ 40 h 361" name="T13"/>
                  <a:gd fmla="*/ 220 w 323" name="T14"/>
                  <a:gd fmla="*/ 34 h 361" name="T15"/>
                  <a:gd fmla="*/ 246 w 323" name="T16"/>
                  <a:gd fmla="*/ 28 h 361" name="T17"/>
                  <a:gd fmla="*/ 268 w 323" name="T18"/>
                  <a:gd fmla="*/ 21 h 361" name="T19"/>
                  <a:gd fmla="*/ 291 w 323" name="T20"/>
                  <a:gd fmla="*/ 12 h 361" name="T21"/>
                  <a:gd fmla="*/ 308 w 323" name="T22"/>
                  <a:gd fmla="*/ 4 h 361" name="T23"/>
                  <a:gd fmla="*/ 317 w 323" name="T24"/>
                  <a:gd fmla="*/ 10 h 361" name="T25"/>
                  <a:gd fmla="*/ 319 w 323" name="T26"/>
                  <a:gd fmla="*/ 28 h 361" name="T27"/>
                  <a:gd fmla="*/ 321 w 323" name="T28"/>
                  <a:gd fmla="*/ 56 h 361" name="T29"/>
                  <a:gd fmla="*/ 322 w 323" name="T30"/>
                  <a:gd fmla="*/ 76 h 361" name="T31"/>
                  <a:gd fmla="*/ 321 w 323" name="T32"/>
                  <a:gd fmla="*/ 102 h 361" name="T33"/>
                  <a:gd fmla="*/ 316 w 323" name="T34"/>
                  <a:gd fmla="*/ 131 h 361" name="T35"/>
                  <a:gd fmla="*/ 310 w 323" name="T36"/>
                  <a:gd fmla="*/ 162 h 361" name="T37"/>
                  <a:gd fmla="*/ 300 w 323" name="T38"/>
                  <a:gd fmla="*/ 191 h 361" name="T39"/>
                  <a:gd fmla="*/ 287 w 323" name="T40"/>
                  <a:gd fmla="*/ 219 h 361" name="T41"/>
                  <a:gd fmla="*/ 274 w 323" name="T42"/>
                  <a:gd fmla="*/ 244 h 361" name="T43"/>
                  <a:gd fmla="*/ 256 w 323" name="T44"/>
                  <a:gd fmla="*/ 270 h 361" name="T45"/>
                  <a:gd fmla="*/ 236 w 323" name="T46"/>
                  <a:gd fmla="*/ 296 h 361" name="T47"/>
                  <a:gd fmla="*/ 211 w 323" name="T48"/>
                  <a:gd fmla="*/ 320 h 361" name="T49"/>
                  <a:gd fmla="*/ 188 w 323" name="T50"/>
                  <a:gd fmla="*/ 339 h 361" name="T51"/>
                  <a:gd fmla="*/ 167 w 323" name="T52"/>
                  <a:gd fmla="*/ 354 h 361" name="T53"/>
                  <a:gd fmla="*/ 149 w 323" name="T54"/>
                  <a:gd fmla="*/ 354 h 361" name="T55"/>
                  <a:gd fmla="*/ 129 w 323" name="T56"/>
                  <a:gd fmla="*/ 339 h 361" name="T57"/>
                  <a:gd fmla="*/ 109 w 323" name="T58"/>
                  <a:gd fmla="*/ 324 h 361" name="T59"/>
                  <a:gd fmla="*/ 90 w 323" name="T60"/>
                  <a:gd fmla="*/ 305 h 361" name="T61"/>
                  <a:gd fmla="*/ 67 w 323" name="T62"/>
                  <a:gd fmla="*/ 276 h 361" name="T63"/>
                  <a:gd fmla="*/ 50 w 323" name="T64"/>
                  <a:gd fmla="*/ 252 h 361" name="T65"/>
                  <a:gd fmla="*/ 35 w 323" name="T66"/>
                  <a:gd fmla="*/ 225 h 361" name="T67"/>
                  <a:gd fmla="*/ 22 w 323" name="T68"/>
                  <a:gd fmla="*/ 196 h 361" name="T69"/>
                  <a:gd fmla="*/ 12 w 323" name="T70"/>
                  <a:gd fmla="*/ 166 h 361" name="T71"/>
                  <a:gd fmla="*/ 4 w 323" name="T72"/>
                  <a:gd fmla="*/ 136 h 361" name="T73"/>
                  <a:gd fmla="*/ 0 w 323" name="T74"/>
                  <a:gd fmla="*/ 102 h 361" name="T75"/>
                  <a:gd fmla="*/ 0 w 323" name="T76"/>
                  <a:gd fmla="*/ 69 h 361" name="T77"/>
                  <a:gd fmla="*/ 1 w 323" name="T78"/>
                  <a:gd fmla="*/ 37 h 361" name="T79"/>
                  <a:gd fmla="*/ 5 w 323" name="T80"/>
                  <a:gd fmla="*/ 9 h 361"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61" w="323">
                    <a:moveTo>
                      <a:pt x="7" y="1"/>
                    </a:moveTo>
                    <a:lnTo>
                      <a:pt x="16" y="6"/>
                    </a:lnTo>
                    <a:lnTo>
                      <a:pt x="26" y="11"/>
                    </a:lnTo>
                    <a:lnTo>
                      <a:pt x="35" y="14"/>
                    </a:lnTo>
                    <a:lnTo>
                      <a:pt x="48" y="20"/>
                    </a:lnTo>
                    <a:lnTo>
                      <a:pt x="61" y="23"/>
                    </a:lnTo>
                    <a:lnTo>
                      <a:pt x="73" y="27"/>
                    </a:lnTo>
                    <a:lnTo>
                      <a:pt x="87" y="30"/>
                    </a:lnTo>
                    <a:lnTo>
                      <a:pt x="101" y="34"/>
                    </a:lnTo>
                    <a:lnTo>
                      <a:pt x="115" y="36"/>
                    </a:lnTo>
                    <a:lnTo>
                      <a:pt x="133" y="38"/>
                    </a:lnTo>
                    <a:lnTo>
                      <a:pt x="150" y="40"/>
                    </a:lnTo>
                    <a:lnTo>
                      <a:pt x="165" y="40"/>
                    </a:lnTo>
                    <a:lnTo>
                      <a:pt x="184" y="40"/>
                    </a:lnTo>
                    <a:lnTo>
                      <a:pt x="205" y="36"/>
                    </a:lnTo>
                    <a:lnTo>
                      <a:pt x="220" y="34"/>
                    </a:lnTo>
                    <a:lnTo>
                      <a:pt x="231" y="32"/>
                    </a:lnTo>
                    <a:lnTo>
                      <a:pt x="246" y="28"/>
                    </a:lnTo>
                    <a:lnTo>
                      <a:pt x="257" y="25"/>
                    </a:lnTo>
                    <a:lnTo>
                      <a:pt x="268" y="21"/>
                    </a:lnTo>
                    <a:lnTo>
                      <a:pt x="281" y="15"/>
                    </a:lnTo>
                    <a:lnTo>
                      <a:pt x="291" y="12"/>
                    </a:lnTo>
                    <a:lnTo>
                      <a:pt x="300" y="7"/>
                    </a:lnTo>
                    <a:lnTo>
                      <a:pt x="308" y="4"/>
                    </a:lnTo>
                    <a:lnTo>
                      <a:pt x="314" y="0"/>
                    </a:lnTo>
                    <a:lnTo>
                      <a:pt x="317" y="10"/>
                    </a:lnTo>
                    <a:lnTo>
                      <a:pt x="318" y="20"/>
                    </a:lnTo>
                    <a:lnTo>
                      <a:pt x="319" y="28"/>
                    </a:lnTo>
                    <a:lnTo>
                      <a:pt x="321" y="44"/>
                    </a:lnTo>
                    <a:lnTo>
                      <a:pt x="321" y="56"/>
                    </a:lnTo>
                    <a:lnTo>
                      <a:pt x="322" y="66"/>
                    </a:lnTo>
                    <a:lnTo>
                      <a:pt x="322" y="76"/>
                    </a:lnTo>
                    <a:lnTo>
                      <a:pt x="321" y="91"/>
                    </a:lnTo>
                    <a:lnTo>
                      <a:pt x="321" y="102"/>
                    </a:lnTo>
                    <a:lnTo>
                      <a:pt x="319" y="115"/>
                    </a:lnTo>
                    <a:lnTo>
                      <a:pt x="316" y="131"/>
                    </a:lnTo>
                    <a:lnTo>
                      <a:pt x="314" y="144"/>
                    </a:lnTo>
                    <a:lnTo>
                      <a:pt x="310" y="162"/>
                    </a:lnTo>
                    <a:lnTo>
                      <a:pt x="305" y="177"/>
                    </a:lnTo>
                    <a:lnTo>
                      <a:pt x="300" y="191"/>
                    </a:lnTo>
                    <a:lnTo>
                      <a:pt x="295" y="203"/>
                    </a:lnTo>
                    <a:lnTo>
                      <a:pt x="287" y="219"/>
                    </a:lnTo>
                    <a:lnTo>
                      <a:pt x="281" y="232"/>
                    </a:lnTo>
                    <a:lnTo>
                      <a:pt x="274" y="244"/>
                    </a:lnTo>
                    <a:lnTo>
                      <a:pt x="266" y="255"/>
                    </a:lnTo>
                    <a:lnTo>
                      <a:pt x="256" y="270"/>
                    </a:lnTo>
                    <a:lnTo>
                      <a:pt x="246" y="284"/>
                    </a:lnTo>
                    <a:lnTo>
                      <a:pt x="236" y="296"/>
                    </a:lnTo>
                    <a:lnTo>
                      <a:pt x="224" y="308"/>
                    </a:lnTo>
                    <a:lnTo>
                      <a:pt x="211" y="320"/>
                    </a:lnTo>
                    <a:lnTo>
                      <a:pt x="198" y="330"/>
                    </a:lnTo>
                    <a:lnTo>
                      <a:pt x="188" y="339"/>
                    </a:lnTo>
                    <a:lnTo>
                      <a:pt x="179" y="346"/>
                    </a:lnTo>
                    <a:lnTo>
                      <a:pt x="167" y="354"/>
                    </a:lnTo>
                    <a:lnTo>
                      <a:pt x="158" y="360"/>
                    </a:lnTo>
                    <a:lnTo>
                      <a:pt x="149" y="354"/>
                    </a:lnTo>
                    <a:lnTo>
                      <a:pt x="140" y="348"/>
                    </a:lnTo>
                    <a:lnTo>
                      <a:pt x="129" y="339"/>
                    </a:lnTo>
                    <a:lnTo>
                      <a:pt x="120" y="332"/>
                    </a:lnTo>
                    <a:lnTo>
                      <a:pt x="109" y="324"/>
                    </a:lnTo>
                    <a:lnTo>
                      <a:pt x="101" y="315"/>
                    </a:lnTo>
                    <a:lnTo>
                      <a:pt x="90" y="305"/>
                    </a:lnTo>
                    <a:lnTo>
                      <a:pt x="80" y="292"/>
                    </a:lnTo>
                    <a:lnTo>
                      <a:pt x="67" y="276"/>
                    </a:lnTo>
                    <a:lnTo>
                      <a:pt x="58" y="263"/>
                    </a:lnTo>
                    <a:lnTo>
                      <a:pt x="50" y="252"/>
                    </a:lnTo>
                    <a:lnTo>
                      <a:pt x="41" y="237"/>
                    </a:lnTo>
                    <a:lnTo>
                      <a:pt x="35" y="225"/>
                    </a:lnTo>
                    <a:lnTo>
                      <a:pt x="28" y="209"/>
                    </a:lnTo>
                    <a:lnTo>
                      <a:pt x="22" y="196"/>
                    </a:lnTo>
                    <a:lnTo>
                      <a:pt x="17" y="184"/>
                    </a:lnTo>
                    <a:lnTo>
                      <a:pt x="12" y="166"/>
                    </a:lnTo>
                    <a:lnTo>
                      <a:pt x="8" y="153"/>
                    </a:lnTo>
                    <a:lnTo>
                      <a:pt x="4" y="136"/>
                    </a:lnTo>
                    <a:lnTo>
                      <a:pt x="3" y="123"/>
                    </a:lnTo>
                    <a:lnTo>
                      <a:pt x="0" y="102"/>
                    </a:lnTo>
                    <a:lnTo>
                      <a:pt x="0" y="87"/>
                    </a:lnTo>
                    <a:lnTo>
                      <a:pt x="0" y="69"/>
                    </a:lnTo>
                    <a:lnTo>
                      <a:pt x="0" y="51"/>
                    </a:lnTo>
                    <a:lnTo>
                      <a:pt x="1" y="37"/>
                    </a:lnTo>
                    <a:lnTo>
                      <a:pt x="3" y="22"/>
                    </a:lnTo>
                    <a:lnTo>
                      <a:pt x="5" y="9"/>
                    </a:lnTo>
                    <a:lnTo>
                      <a:pt x="7" y="1"/>
                    </a:lnTo>
                  </a:path>
                </a:pathLst>
              </a:custGeom>
              <a:gradFill flip="none" rotWithShape="1">
                <a:gsLst>
                  <a:gs pos="0">
                    <a:srgbClr val="BC6492">
                      <a:tint val="66000"/>
                      <a:satMod val="160000"/>
                    </a:srgbClr>
                  </a:gs>
                  <a:gs pos="50000">
                    <a:srgbClr val="BC6492">
                      <a:tint val="44500"/>
                      <a:satMod val="160000"/>
                    </a:srgbClr>
                  </a:gs>
                  <a:gs pos="100000">
                    <a:srgbClr val="BC6492">
                      <a:tint val="23500"/>
                      <a:satMod val="160000"/>
                    </a:srgbClr>
                  </a:gs>
                </a:gsLst>
                <a:lin ang="18900000" scaled="1"/>
              </a:gradFill>
              <a:ln>
                <a:headEnd len="med" type="none" w="med"/>
                <a:tailEnd len="med" type="none" w="med"/>
              </a:ln>
              <a:extLst/>
            </p:spPr>
            <p:style>
              <a:lnRef idx="3">
                <a:schemeClr val="accent6"/>
              </a:lnRef>
              <a:fillRef idx="0">
                <a:schemeClr val="accent6"/>
              </a:fillRef>
              <a:effectRef idx="2">
                <a:schemeClr val="accent6"/>
              </a:effectRef>
              <a:fontRef idx="minor">
                <a:schemeClr val="tx1"/>
              </a:fontRef>
            </p:style>
            <p:txBody>
              <a:bodyPr/>
              <a:lstStyle/>
              <a:p>
                <a:endParaRPr altLang="en-US" lang="zh-CN"/>
              </a:p>
            </p:txBody>
          </p:sp>
        </p:grpSp>
        <p:sp>
          <p:nvSpPr>
            <p:cNvPr id="84" name="TextBox 83"/>
            <p:cNvSpPr txBox="1"/>
            <p:nvPr/>
          </p:nvSpPr>
          <p:spPr>
            <a:xfrm>
              <a:off x="3575680" y="1946797"/>
              <a:ext cx="1648005" cy="914400"/>
            </a:xfrm>
            <a:prstGeom prst="rect">
              <a:avLst/>
            </a:prstGeom>
            <a:noFill/>
          </p:spPr>
          <p:txBody>
            <a:bodyPr rtlCol="0" wrap="square">
              <a:spAutoFit/>
            </a:bodyPr>
            <a:lstStyle/>
            <a:p>
              <a:pPr algn="ctr"/>
              <a:r>
                <a:rPr altLang="zh-CN" b="1" lang="en-US">
                  <a:solidFill>
                    <a:schemeClr val="bg1"/>
                  </a:solidFill>
                  <a:latin charset="-122" panose="020b0503020204020204" pitchFamily="34" typeface="微软雅黑"/>
                  <a:ea charset="-122" panose="020b0503020204020204" pitchFamily="34" typeface="微软雅黑"/>
                </a:rPr>
                <a:t>3C数码</a:t>
              </a:r>
            </a:p>
            <a:p>
              <a:pPr algn="ctr"/>
              <a:r>
                <a:rPr altLang="zh-CN" b="1" lang="en-US">
                  <a:solidFill>
                    <a:schemeClr val="bg1"/>
                  </a:solidFill>
                  <a:latin charset="-122" panose="020b0503020204020204" pitchFamily="34" typeface="微软雅黑"/>
                  <a:ea charset="-122" panose="020b0503020204020204" pitchFamily="34" typeface="微软雅黑"/>
                </a:rPr>
                <a:t>小家电</a:t>
              </a:r>
            </a:p>
            <a:p>
              <a:pPr algn="ctr"/>
              <a:r>
                <a:rPr altLang="zh-CN" b="1" lang="en-US">
                  <a:solidFill>
                    <a:schemeClr val="bg1"/>
                  </a:solidFill>
                  <a:latin charset="-122" panose="020b0503020204020204" pitchFamily="34" typeface="微软雅黑"/>
                  <a:ea charset="-122" panose="020b0503020204020204" pitchFamily="34" typeface="微软雅黑"/>
                </a:rPr>
                <a:t>服饰箱包鞋</a:t>
              </a:r>
            </a:p>
          </p:txBody>
        </p:sp>
        <p:sp>
          <p:nvSpPr>
            <p:cNvPr id="85" name="TextBox 84"/>
            <p:cNvSpPr txBox="1"/>
            <p:nvPr/>
          </p:nvSpPr>
          <p:spPr>
            <a:xfrm>
              <a:off x="2108129" y="4120474"/>
              <a:ext cx="1497714" cy="1188720"/>
            </a:xfrm>
            <a:prstGeom prst="rect">
              <a:avLst/>
            </a:prstGeom>
            <a:noFill/>
          </p:spPr>
          <p:txBody>
            <a:bodyPr rtlCol="0" wrap="square">
              <a:spAutoFit/>
            </a:bodyPr>
            <a:lstStyle/>
            <a:p>
              <a:pPr algn="ctr"/>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母婴 </a:t>
              </a:r>
            </a:p>
            <a:p>
              <a:pPr algn="ctr"/>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家居</a:t>
              </a:r>
            </a:p>
            <a:p>
              <a:pPr algn="ctr"/>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汽车用品</a:t>
              </a:r>
            </a:p>
            <a:p>
              <a:pPr algn="ctr"/>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运动户外</a:t>
              </a:r>
            </a:p>
          </p:txBody>
        </p:sp>
        <p:sp>
          <p:nvSpPr>
            <p:cNvPr id="86" name="TextBox 85"/>
            <p:cNvSpPr txBox="1"/>
            <p:nvPr/>
          </p:nvSpPr>
          <p:spPr>
            <a:xfrm>
              <a:off x="5265531" y="4275953"/>
              <a:ext cx="1339417" cy="640080"/>
            </a:xfrm>
            <a:prstGeom prst="rect">
              <a:avLst/>
            </a:prstGeom>
            <a:noFill/>
          </p:spPr>
          <p:txBody>
            <a:bodyPr rtlCol="0" wrap="square">
              <a:spAutoFit/>
            </a:bodyPr>
            <a:lstStyle/>
            <a:p>
              <a:pPr algn="ctr"/>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珠宝钟表</a:t>
              </a:r>
            </a:p>
            <a:p>
              <a:pPr algn="ctr"/>
              <a:r>
                <a:rPr altLang="en-US" b="1" lang="zh-CN">
                  <a:solidFill>
                    <a:schemeClr val="tx1">
                      <a:lumMod val="85000"/>
                      <a:lumOff val="15000"/>
                    </a:schemeClr>
                  </a:solidFill>
                  <a:latin charset="-122" panose="020b0503020204020204" pitchFamily="34" typeface="微软雅黑"/>
                  <a:ea charset="-122" panose="020b0503020204020204" pitchFamily="34" typeface="微软雅黑"/>
                </a:rPr>
                <a:t>玩具等</a:t>
              </a:r>
            </a:p>
          </p:txBody>
        </p:sp>
      </p:grpSp>
      <p:pic>
        <p:nvPicPr>
          <p:cNvPr id="87" name="Picture 2"/>
          <p:cNvPicPr>
            <a:picLocks noChangeArrowheads="1" noChangeAspect="1"/>
          </p:cNvPicPr>
          <p:nvPr/>
        </p:nvPicPr>
        <p:blipFill>
          <a:blip r:embed="rId2">
            <a:extLst>
              <a:ext uri="{28A0092B-C50C-407E-A947-70E740481C1C}">
                <a14:useLocalDpi val="0"/>
              </a:ext>
            </a:extLst>
          </a:blip>
          <a:stretch>
            <a:fillRect/>
          </a:stretch>
        </p:blipFill>
        <p:spPr bwMode="auto">
          <a:xfrm>
            <a:off x="10641982" y="124918"/>
            <a:ext cx="1189037" cy="118903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10" name="页脚占位符 9"/>
          <p:cNvSpPr>
            <a:spLocks noGrp="1"/>
          </p:cNvSpPr>
          <p:nvPr>
            <p:ph idx="11" sz="quarter" type="ftr"/>
          </p:nvPr>
        </p:nvSpPr>
        <p:spPr/>
        <p:txBody>
          <a:bodyPr/>
          <a:lstStyle/>
          <a:p>
            <a:r>
              <a:rPr altLang="zh-CN" b="1" lang="en-US" smtClean="0" sz="1400"/>
              <a:t>Strictly Confidential</a:t>
            </a:r>
          </a:p>
        </p:txBody>
      </p:sp>
    </p:spTree>
    <p:extLst>
      <p:ext uri="{BB962C8B-B14F-4D97-AF65-F5344CB8AC3E}">
        <p14:creationId val="974176032"/>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flipV="1">
            <a:off x="345187" y="266699"/>
            <a:ext cx="1293113" cy="1114753"/>
          </a:xfrm>
          <a:prstGeom prst="triangle">
            <a:avLst/>
          </a:prstGeom>
          <a:noFill/>
          <a:ln w="38100">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a:off x="950024" y="1022622"/>
            <a:ext cx="493014" cy="425012"/>
          </a:xfrm>
          <a:prstGeom prst="triangle">
            <a:avLst/>
          </a:prstGeom>
          <a:noFill/>
          <a:ln w="38100">
            <a:solidFill>
              <a:srgbClr val="2828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7493" y="406400"/>
            <a:ext cx="1968500" cy="41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rgbClr val="C60418"/>
                </a:solidFill>
                <a:latin charset="-122" panose="020b0503020204020204" pitchFamily="34" typeface="微软雅黑"/>
                <a:ea charset="-122" panose="020b0503020204020204" pitchFamily="34" typeface="微软雅黑"/>
              </a:rPr>
              <a:t>2-6</a:t>
            </a:r>
          </a:p>
        </p:txBody>
      </p:sp>
      <p:sp>
        <p:nvSpPr>
          <p:cNvPr id="5" name="矩形 4"/>
          <p:cNvSpPr/>
          <p:nvPr/>
        </p:nvSpPr>
        <p:spPr>
          <a:xfrm>
            <a:off x="5070923" y="445386"/>
            <a:ext cx="2011680" cy="640080"/>
          </a:xfrm>
          <a:prstGeom prst="rect">
            <a:avLst/>
          </a:prstGeom>
        </p:spPr>
        <p:txBody>
          <a:bodyPr wrap="none">
            <a:spAutoFit/>
          </a:bodyPr>
          <a:lstStyle/>
          <a:p>
            <a:r>
              <a:rPr altLang="en-US" b="1" lang="zh-CN" smtClean="0" sz="3600">
                <a:solidFill>
                  <a:srgbClr val="C00000"/>
                </a:solidFill>
                <a:latin charset="-122" panose="020b0503020204020204" pitchFamily="34" typeface="微软雅黑"/>
                <a:ea charset="-122" panose="020b0503020204020204" pitchFamily="34" typeface="微软雅黑"/>
              </a:rPr>
              <a:t>入驻流程</a:t>
            </a:r>
          </a:p>
        </p:txBody>
      </p:sp>
      <p:grpSp>
        <p:nvGrpSpPr>
          <p:cNvPr id="14" name="组合 13"/>
          <p:cNvGrpSpPr/>
          <p:nvPr/>
        </p:nvGrpSpPr>
        <p:grpSpPr>
          <a:xfrm>
            <a:off x="665982" y="2343007"/>
            <a:ext cx="10810295" cy="3032745"/>
            <a:chOff x="665982" y="2343007"/>
            <a:chExt cx="10810295" cy="3032745"/>
          </a:xfrm>
        </p:grpSpPr>
        <p:sp>
          <p:nvSpPr>
            <p:cNvPr id="7" name="椭圆 6"/>
            <p:cNvSpPr/>
            <p:nvPr/>
          </p:nvSpPr>
          <p:spPr>
            <a:xfrm>
              <a:off x="842565" y="2383295"/>
              <a:ext cx="2218375" cy="2218375"/>
            </a:xfrm>
            <a:prstGeom prst="ellipse">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3647677" y="2380843"/>
              <a:ext cx="2218375" cy="2218375"/>
            </a:xfrm>
            <a:prstGeom prst="ellipse">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6452790" y="2383295"/>
              <a:ext cx="2218375" cy="2218375"/>
            </a:xfrm>
            <a:prstGeom prst="ellipse">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9257902" y="2383295"/>
              <a:ext cx="2218375" cy="2218375"/>
            </a:xfrm>
            <a:prstGeom prst="ellipse">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半闭框 10"/>
            <p:cNvSpPr/>
            <p:nvPr/>
          </p:nvSpPr>
          <p:spPr>
            <a:xfrm rot="8093902">
              <a:off x="2941576" y="3255441"/>
              <a:ext cx="466725" cy="466725"/>
            </a:xfrm>
            <a:prstGeom prst="halfFrame">
              <a:avLst>
                <a:gd fmla="val 17963" name="adj1"/>
                <a:gd fmla="val 18630" name="adj2"/>
              </a:avLst>
            </a:prstGeom>
            <a:solidFill>
              <a:srgbClr val="D2B9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半闭框 11"/>
            <p:cNvSpPr/>
            <p:nvPr/>
          </p:nvSpPr>
          <p:spPr>
            <a:xfrm rot="8093902">
              <a:off x="5782803" y="3255443"/>
              <a:ext cx="466725" cy="466725"/>
            </a:xfrm>
            <a:prstGeom prst="halfFrame">
              <a:avLst>
                <a:gd fmla="val 17963" name="adj1"/>
                <a:gd fmla="val 18630" name="adj2"/>
              </a:avLst>
            </a:prstGeom>
            <a:solidFill>
              <a:srgbClr val="D2B9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半闭框 12"/>
            <p:cNvSpPr/>
            <p:nvPr/>
          </p:nvSpPr>
          <p:spPr>
            <a:xfrm rot="8093902">
              <a:off x="8604980" y="3255441"/>
              <a:ext cx="466725" cy="466725"/>
            </a:xfrm>
            <a:prstGeom prst="halfFrame">
              <a:avLst>
                <a:gd fmla="val 17963" name="adj1"/>
                <a:gd fmla="val 18630" name="adj2"/>
              </a:avLst>
            </a:prstGeom>
            <a:solidFill>
              <a:srgbClr val="D2B9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Freeform 22"/>
            <p:cNvSpPr>
              <a:spLocks noEditPoints="1"/>
            </p:cNvSpPr>
            <p:nvPr/>
          </p:nvSpPr>
          <p:spPr bwMode="black">
            <a:xfrm>
              <a:off x="1415103" y="2932356"/>
              <a:ext cx="1075326" cy="1149184"/>
            </a:xfrm>
            <a:custGeom>
              <a:gdLst>
                <a:gd fmla="*/ 300 w 300" name="T0"/>
                <a:gd fmla="*/ 141 h 300" name="T1"/>
                <a:gd fmla="*/ 285 w 300" name="T2"/>
                <a:gd fmla="*/ 141 h 300" name="T3"/>
                <a:gd fmla="*/ 159 w 300" name="T4"/>
                <a:gd fmla="*/ 15 h 300" name="T5"/>
                <a:gd fmla="*/ 159 w 300" name="T6"/>
                <a:gd fmla="*/ 0 h 300" name="T7"/>
                <a:gd fmla="*/ 141 w 300" name="T8"/>
                <a:gd fmla="*/ 0 h 300" name="T9"/>
                <a:gd fmla="*/ 141 w 300" name="T10"/>
                <a:gd fmla="*/ 15 h 300" name="T11"/>
                <a:gd fmla="*/ 15 w 300" name="T12"/>
                <a:gd fmla="*/ 141 h 300" name="T13"/>
                <a:gd fmla="*/ 0 w 300" name="T14"/>
                <a:gd fmla="*/ 141 h 300" name="T15"/>
                <a:gd fmla="*/ 0 w 300" name="T16"/>
                <a:gd fmla="*/ 159 h 300" name="T17"/>
                <a:gd fmla="*/ 15 w 300" name="T18"/>
                <a:gd fmla="*/ 159 h 300" name="T19"/>
                <a:gd fmla="*/ 141 w 300" name="T20"/>
                <a:gd fmla="*/ 285 h 300" name="T21"/>
                <a:gd fmla="*/ 141 w 300" name="T22"/>
                <a:gd fmla="*/ 300 h 300" name="T23"/>
                <a:gd fmla="*/ 159 w 300" name="T24"/>
                <a:gd fmla="*/ 300 h 300" name="T25"/>
                <a:gd fmla="*/ 159 w 300" name="T26"/>
                <a:gd fmla="*/ 285 h 300" name="T27"/>
                <a:gd fmla="*/ 285 w 300" name="T28"/>
                <a:gd fmla="*/ 159 h 300" name="T29"/>
                <a:gd fmla="*/ 300 w 300" name="T30"/>
                <a:gd fmla="*/ 159 h 300" name="T31"/>
                <a:gd fmla="*/ 300 w 300" name="T32"/>
                <a:gd fmla="*/ 141 h 300" name="T33"/>
                <a:gd fmla="*/ 258 w 300" name="T34"/>
                <a:gd fmla="*/ 141 h 300" name="T35"/>
                <a:gd fmla="*/ 230 w 300" name="T36"/>
                <a:gd fmla="*/ 141 h 300" name="T37"/>
                <a:gd fmla="*/ 159 w 300" name="T38"/>
                <a:gd fmla="*/ 70 h 300" name="T39"/>
                <a:gd fmla="*/ 159 w 300" name="T40"/>
                <a:gd fmla="*/ 42 h 300" name="T41"/>
                <a:gd fmla="*/ 258 w 300" name="T42"/>
                <a:gd fmla="*/ 141 h 300" name="T43"/>
                <a:gd fmla="*/ 141 w 300" name="T44"/>
                <a:gd fmla="*/ 125 h 300" name="T45"/>
                <a:gd fmla="*/ 125 w 300" name="T46"/>
                <a:gd fmla="*/ 141 h 300" name="T47"/>
                <a:gd fmla="*/ 97 w 300" name="T48"/>
                <a:gd fmla="*/ 141 h 300" name="T49"/>
                <a:gd fmla="*/ 141 w 300" name="T50"/>
                <a:gd fmla="*/ 97 h 300" name="T51"/>
                <a:gd fmla="*/ 141 w 300" name="T52"/>
                <a:gd fmla="*/ 125 h 300" name="T53"/>
                <a:gd fmla="*/ 125 w 300" name="T54"/>
                <a:gd fmla="*/ 159 h 300" name="T55"/>
                <a:gd fmla="*/ 141 w 300" name="T56"/>
                <a:gd fmla="*/ 175 h 300" name="T57"/>
                <a:gd fmla="*/ 141 w 300" name="T58"/>
                <a:gd fmla="*/ 203 h 300" name="T59"/>
                <a:gd fmla="*/ 97 w 300" name="T60"/>
                <a:gd fmla="*/ 159 h 300" name="T61"/>
                <a:gd fmla="*/ 125 w 300" name="T62"/>
                <a:gd fmla="*/ 159 h 300" name="T63"/>
                <a:gd fmla="*/ 159 w 300" name="T64"/>
                <a:gd fmla="*/ 175 h 300" name="T65"/>
                <a:gd fmla="*/ 175 w 300" name="T66"/>
                <a:gd fmla="*/ 159 h 300" name="T67"/>
                <a:gd fmla="*/ 203 w 300" name="T68"/>
                <a:gd fmla="*/ 159 h 300" name="T69"/>
                <a:gd fmla="*/ 159 w 300" name="T70"/>
                <a:gd fmla="*/ 203 h 300" name="T71"/>
                <a:gd fmla="*/ 159 w 300" name="T72"/>
                <a:gd fmla="*/ 175 h 300" name="T73"/>
                <a:gd fmla="*/ 175 w 300" name="T74"/>
                <a:gd fmla="*/ 141 h 300" name="T75"/>
                <a:gd fmla="*/ 159 w 300" name="T76"/>
                <a:gd fmla="*/ 125 h 300" name="T77"/>
                <a:gd fmla="*/ 159 w 300" name="T78"/>
                <a:gd fmla="*/ 97 h 300" name="T79"/>
                <a:gd fmla="*/ 203 w 300" name="T80"/>
                <a:gd fmla="*/ 141 h 300" name="T81"/>
                <a:gd fmla="*/ 175 w 300" name="T82"/>
                <a:gd fmla="*/ 141 h 300" name="T83"/>
                <a:gd fmla="*/ 141 w 300" name="T84"/>
                <a:gd fmla="*/ 42 h 300" name="T85"/>
                <a:gd fmla="*/ 141 w 300" name="T86"/>
                <a:gd fmla="*/ 70 h 300" name="T87"/>
                <a:gd fmla="*/ 70 w 300" name="T88"/>
                <a:gd fmla="*/ 141 h 300" name="T89"/>
                <a:gd fmla="*/ 42 w 300" name="T90"/>
                <a:gd fmla="*/ 141 h 300" name="T91"/>
                <a:gd fmla="*/ 141 w 300" name="T92"/>
                <a:gd fmla="*/ 42 h 300" name="T93"/>
                <a:gd fmla="*/ 42 w 300" name="T94"/>
                <a:gd fmla="*/ 159 h 300" name="T95"/>
                <a:gd fmla="*/ 70 w 300" name="T96"/>
                <a:gd fmla="*/ 159 h 300" name="T97"/>
                <a:gd fmla="*/ 141 w 300" name="T98"/>
                <a:gd fmla="*/ 230 h 300" name="T99"/>
                <a:gd fmla="*/ 141 w 300" name="T100"/>
                <a:gd fmla="*/ 258 h 300" name="T101"/>
                <a:gd fmla="*/ 42 w 300" name="T102"/>
                <a:gd fmla="*/ 159 h 300" name="T103"/>
                <a:gd fmla="*/ 159 w 300" name="T104"/>
                <a:gd fmla="*/ 258 h 300" name="T105"/>
                <a:gd fmla="*/ 159 w 300" name="T106"/>
                <a:gd fmla="*/ 230 h 300" name="T107"/>
                <a:gd fmla="*/ 230 w 300" name="T108"/>
                <a:gd fmla="*/ 159 h 300" name="T109"/>
                <a:gd fmla="*/ 258 w 300" name="T110"/>
                <a:gd fmla="*/ 159 h 300" name="T111"/>
                <a:gd fmla="*/ 159 w 300" name="T112"/>
                <a:gd fmla="*/ 258 h 300"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300" w="300">
                  <a:moveTo>
                    <a:pt x="300" y="141"/>
                  </a:moveTo>
                  <a:cubicBezTo>
                    <a:pt x="285" y="141"/>
                    <a:pt x="285" y="141"/>
                    <a:pt x="285" y="141"/>
                  </a:cubicBezTo>
                  <a:cubicBezTo>
                    <a:pt x="280" y="74"/>
                    <a:pt x="226" y="20"/>
                    <a:pt x="159" y="15"/>
                  </a:cubicBezTo>
                  <a:cubicBezTo>
                    <a:pt x="159" y="0"/>
                    <a:pt x="159" y="0"/>
                    <a:pt x="159" y="0"/>
                  </a:cubicBezTo>
                  <a:cubicBezTo>
                    <a:pt x="141" y="0"/>
                    <a:pt x="141" y="0"/>
                    <a:pt x="141" y="0"/>
                  </a:cubicBezTo>
                  <a:cubicBezTo>
                    <a:pt x="141" y="15"/>
                    <a:pt x="141" y="15"/>
                    <a:pt x="141" y="15"/>
                  </a:cubicBezTo>
                  <a:cubicBezTo>
                    <a:pt x="74" y="20"/>
                    <a:pt x="20" y="74"/>
                    <a:pt x="15" y="141"/>
                  </a:cubicBezTo>
                  <a:cubicBezTo>
                    <a:pt x="0" y="141"/>
                    <a:pt x="0" y="141"/>
                    <a:pt x="0" y="141"/>
                  </a:cubicBezTo>
                  <a:cubicBezTo>
                    <a:pt x="0" y="159"/>
                    <a:pt x="0" y="159"/>
                    <a:pt x="0" y="159"/>
                  </a:cubicBezTo>
                  <a:cubicBezTo>
                    <a:pt x="15" y="159"/>
                    <a:pt x="15" y="159"/>
                    <a:pt x="15" y="159"/>
                  </a:cubicBezTo>
                  <a:cubicBezTo>
                    <a:pt x="20" y="226"/>
                    <a:pt x="74" y="280"/>
                    <a:pt x="141" y="285"/>
                  </a:cubicBezTo>
                  <a:cubicBezTo>
                    <a:pt x="141" y="300"/>
                    <a:pt x="141" y="300"/>
                    <a:pt x="141" y="300"/>
                  </a:cubicBezTo>
                  <a:cubicBezTo>
                    <a:pt x="159" y="300"/>
                    <a:pt x="159" y="300"/>
                    <a:pt x="159" y="300"/>
                  </a:cubicBezTo>
                  <a:cubicBezTo>
                    <a:pt x="159" y="285"/>
                    <a:pt x="159" y="285"/>
                    <a:pt x="159" y="285"/>
                  </a:cubicBezTo>
                  <a:cubicBezTo>
                    <a:pt x="226" y="280"/>
                    <a:pt x="280" y="226"/>
                    <a:pt x="285" y="159"/>
                  </a:cubicBezTo>
                  <a:cubicBezTo>
                    <a:pt x="300" y="159"/>
                    <a:pt x="300" y="159"/>
                    <a:pt x="300" y="159"/>
                  </a:cubicBezTo>
                  <a:lnTo>
                    <a:pt x="300" y="141"/>
                  </a:lnTo>
                  <a:close/>
                  <a:moveTo>
                    <a:pt x="258" y="141"/>
                  </a:moveTo>
                  <a:cubicBezTo>
                    <a:pt x="230" y="141"/>
                    <a:pt x="230" y="141"/>
                    <a:pt x="230" y="141"/>
                  </a:cubicBezTo>
                  <a:cubicBezTo>
                    <a:pt x="226" y="103"/>
                    <a:pt x="197" y="74"/>
                    <a:pt x="159" y="70"/>
                  </a:cubicBezTo>
                  <a:cubicBezTo>
                    <a:pt x="159" y="42"/>
                    <a:pt x="159" y="42"/>
                    <a:pt x="159" y="42"/>
                  </a:cubicBezTo>
                  <a:cubicBezTo>
                    <a:pt x="211" y="47"/>
                    <a:pt x="253" y="89"/>
                    <a:pt x="258" y="141"/>
                  </a:cubicBezTo>
                  <a:close/>
                  <a:moveTo>
                    <a:pt x="141" y="125"/>
                  </a:moveTo>
                  <a:cubicBezTo>
                    <a:pt x="133" y="127"/>
                    <a:pt x="127" y="133"/>
                    <a:pt x="125" y="141"/>
                  </a:cubicBezTo>
                  <a:cubicBezTo>
                    <a:pt x="97" y="141"/>
                    <a:pt x="97" y="141"/>
                    <a:pt x="97" y="141"/>
                  </a:cubicBezTo>
                  <a:cubicBezTo>
                    <a:pt x="101" y="118"/>
                    <a:pt x="118" y="101"/>
                    <a:pt x="141" y="97"/>
                  </a:cubicBezTo>
                  <a:lnTo>
                    <a:pt x="141" y="125"/>
                  </a:lnTo>
                  <a:close/>
                  <a:moveTo>
                    <a:pt x="125" y="159"/>
                  </a:moveTo>
                  <a:cubicBezTo>
                    <a:pt x="127" y="167"/>
                    <a:pt x="133" y="173"/>
                    <a:pt x="141" y="175"/>
                  </a:cubicBezTo>
                  <a:cubicBezTo>
                    <a:pt x="141" y="203"/>
                    <a:pt x="141" y="203"/>
                    <a:pt x="141" y="203"/>
                  </a:cubicBezTo>
                  <a:cubicBezTo>
                    <a:pt x="118" y="199"/>
                    <a:pt x="101" y="182"/>
                    <a:pt x="97" y="159"/>
                  </a:cubicBezTo>
                  <a:lnTo>
                    <a:pt x="125" y="159"/>
                  </a:lnTo>
                  <a:close/>
                  <a:moveTo>
                    <a:pt x="159" y="175"/>
                  </a:moveTo>
                  <a:cubicBezTo>
                    <a:pt x="167" y="173"/>
                    <a:pt x="173" y="167"/>
                    <a:pt x="175" y="159"/>
                  </a:cubicBezTo>
                  <a:cubicBezTo>
                    <a:pt x="203" y="159"/>
                    <a:pt x="203" y="159"/>
                    <a:pt x="203" y="159"/>
                  </a:cubicBezTo>
                  <a:cubicBezTo>
                    <a:pt x="199" y="182"/>
                    <a:pt x="182" y="199"/>
                    <a:pt x="159" y="203"/>
                  </a:cubicBezTo>
                  <a:lnTo>
                    <a:pt x="159" y="175"/>
                  </a:lnTo>
                  <a:close/>
                  <a:moveTo>
                    <a:pt x="175" y="141"/>
                  </a:moveTo>
                  <a:cubicBezTo>
                    <a:pt x="173" y="133"/>
                    <a:pt x="167" y="127"/>
                    <a:pt x="159" y="125"/>
                  </a:cubicBezTo>
                  <a:cubicBezTo>
                    <a:pt x="159" y="97"/>
                    <a:pt x="159" y="97"/>
                    <a:pt x="159" y="97"/>
                  </a:cubicBezTo>
                  <a:cubicBezTo>
                    <a:pt x="182" y="101"/>
                    <a:pt x="199" y="118"/>
                    <a:pt x="203" y="141"/>
                  </a:cubicBezTo>
                  <a:lnTo>
                    <a:pt x="175" y="141"/>
                  </a:lnTo>
                  <a:close/>
                  <a:moveTo>
                    <a:pt x="141" y="42"/>
                  </a:moveTo>
                  <a:cubicBezTo>
                    <a:pt x="141" y="70"/>
                    <a:pt x="141" y="70"/>
                    <a:pt x="141" y="70"/>
                  </a:cubicBezTo>
                  <a:cubicBezTo>
                    <a:pt x="103" y="74"/>
                    <a:pt x="74" y="103"/>
                    <a:pt x="70" y="141"/>
                  </a:cubicBezTo>
                  <a:cubicBezTo>
                    <a:pt x="42" y="141"/>
                    <a:pt x="42" y="141"/>
                    <a:pt x="42" y="141"/>
                  </a:cubicBezTo>
                  <a:cubicBezTo>
                    <a:pt x="47" y="89"/>
                    <a:pt x="89" y="47"/>
                    <a:pt x="141" y="42"/>
                  </a:cubicBezTo>
                  <a:close/>
                  <a:moveTo>
                    <a:pt x="42" y="159"/>
                  </a:moveTo>
                  <a:cubicBezTo>
                    <a:pt x="70" y="159"/>
                    <a:pt x="70" y="159"/>
                    <a:pt x="70" y="159"/>
                  </a:cubicBezTo>
                  <a:cubicBezTo>
                    <a:pt x="74" y="197"/>
                    <a:pt x="103" y="226"/>
                    <a:pt x="141" y="230"/>
                  </a:cubicBezTo>
                  <a:cubicBezTo>
                    <a:pt x="141" y="258"/>
                    <a:pt x="141" y="258"/>
                    <a:pt x="141" y="258"/>
                  </a:cubicBezTo>
                  <a:cubicBezTo>
                    <a:pt x="89" y="253"/>
                    <a:pt x="47" y="211"/>
                    <a:pt x="42" y="159"/>
                  </a:cubicBezTo>
                  <a:close/>
                  <a:moveTo>
                    <a:pt x="159" y="258"/>
                  </a:moveTo>
                  <a:cubicBezTo>
                    <a:pt x="159" y="230"/>
                    <a:pt x="159" y="230"/>
                    <a:pt x="159" y="230"/>
                  </a:cubicBezTo>
                  <a:cubicBezTo>
                    <a:pt x="197" y="226"/>
                    <a:pt x="226" y="197"/>
                    <a:pt x="230" y="159"/>
                  </a:cubicBezTo>
                  <a:cubicBezTo>
                    <a:pt x="258" y="159"/>
                    <a:pt x="258" y="159"/>
                    <a:pt x="258" y="159"/>
                  </a:cubicBezTo>
                  <a:cubicBezTo>
                    <a:pt x="253" y="211"/>
                    <a:pt x="211" y="253"/>
                    <a:pt x="159" y="25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1153" compatLnSpc="1" lIns="82305" numCol="1" rIns="82305" tIns="41153" vert="horz" wrap="square">
              <a:prstTxWarp prst="textNoShape">
                <a:avLst/>
              </a:prstTxWarp>
            </a:bodyPr>
            <a:lstStyle/>
            <a:p>
              <a:endParaRPr lang="en-US" sz="1200"/>
            </a:p>
          </p:txBody>
        </p:sp>
        <p:sp>
          <p:nvSpPr>
            <p:cNvPr id="26" name="Copyright Notice"/>
            <p:cNvSpPr/>
            <p:nvPr/>
          </p:nvSpPr>
          <p:spPr bwMode="auto">
            <a:xfrm>
              <a:off x="1168551" y="4879432"/>
              <a:ext cx="1566400" cy="49152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b="1" cap="small" lang="zh-CN" smtClean="0" sz="2800">
                  <a:solidFill>
                    <a:srgbClr val="C60418"/>
                  </a:solidFill>
                  <a:latin charset="-122" panose="020b0503020204020204" pitchFamily="34" typeface="微软雅黑"/>
                  <a:ea charset="-122" panose="020b0503020204020204" pitchFamily="34" typeface="微软雅黑"/>
                </a:rPr>
                <a:t>信息提交</a:t>
              </a:r>
            </a:p>
          </p:txBody>
        </p:sp>
        <p:sp>
          <p:nvSpPr>
            <p:cNvPr id="28" name="Copyright Notice"/>
            <p:cNvSpPr/>
            <p:nvPr/>
          </p:nvSpPr>
          <p:spPr bwMode="auto">
            <a:xfrm>
              <a:off x="3976269" y="4879432"/>
              <a:ext cx="1566400" cy="49152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b="1" cap="small" lang="zh-CN" sz="2800">
                  <a:solidFill>
                    <a:srgbClr val="C60418"/>
                  </a:solidFill>
                  <a:latin charset="-122" panose="020b0503020204020204" pitchFamily="34" typeface="微软雅黑"/>
                  <a:ea charset="-122" panose="020b0503020204020204" pitchFamily="34" typeface="微软雅黑"/>
                </a:rPr>
                <a:t>合同签订</a:t>
              </a:r>
            </a:p>
          </p:txBody>
        </p:sp>
        <p:sp>
          <p:nvSpPr>
            <p:cNvPr id="30" name="Copyright Notice"/>
            <p:cNvSpPr/>
            <p:nvPr/>
          </p:nvSpPr>
          <p:spPr bwMode="auto">
            <a:xfrm>
              <a:off x="6606184" y="4879432"/>
              <a:ext cx="1922000" cy="49152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b="1" cap="small" lang="zh-CN" smtClean="0" sz="2800">
                  <a:solidFill>
                    <a:srgbClr val="C60418"/>
                  </a:solidFill>
                  <a:latin charset="-122" panose="020b0503020204020204" pitchFamily="34" typeface="微软雅黑"/>
                  <a:ea charset="-122" panose="020b0503020204020204" pitchFamily="34" typeface="微软雅黑"/>
                </a:rPr>
                <a:t>缴纳保证金</a:t>
              </a:r>
            </a:p>
          </p:txBody>
        </p:sp>
        <p:sp>
          <p:nvSpPr>
            <p:cNvPr id="32" name="Copyright Notice"/>
            <p:cNvSpPr/>
            <p:nvPr/>
          </p:nvSpPr>
          <p:spPr bwMode="auto">
            <a:xfrm>
              <a:off x="9591701" y="4879432"/>
              <a:ext cx="1566400" cy="491520"/>
            </a:xfrm>
            <a:prstGeom prst="rect">
              <a:avLst/>
            </a:prstGeom>
            <a:noFill/>
            <a:ln algn="ctr" cap="flat" cmpd="sng" w="6350">
              <a:noFill/>
              <a:prstDash val="solid"/>
            </a:ln>
            <a:effectLst/>
            <a:extLst>
              <a:ext uri="{909E8E84-426E-40DD-AFC4-6F175D3DCCD1}">
                <a14:hiddenFill>
                  <a:solidFill>
                    <a:schemeClr val="bg1"/>
                  </a:solidFill>
                </a14:hiddenFill>
              </a:ext>
              <a:ext uri="{91240B29-F687-4F45-9708-019B960494DF}">
                <a14:hiddenLine algn="ctr" cap="flat" cmpd="sng"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t" bIns="32400" lIns="72000" rIns="72000" rtlCol="0" tIns="32400" wrap="none">
              <a:spAutoFit/>
            </a:bodyPr>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en-US" b="1" cap="small" lang="zh-CN" sz="2800">
                  <a:solidFill>
                    <a:srgbClr val="C60418"/>
                  </a:solidFill>
                  <a:latin charset="-122" panose="020b0503020204020204" pitchFamily="34" typeface="微软雅黑"/>
                  <a:ea charset="-122" panose="020b0503020204020204" pitchFamily="34" typeface="微软雅黑"/>
                </a:rPr>
                <a:t>店铺开通</a:t>
              </a:r>
            </a:p>
          </p:txBody>
        </p:sp>
        <p:pic>
          <p:nvPicPr>
            <p:cNvPr id="1027" name="Picture 3"/>
            <p:cNvPicPr>
              <a:picLocks noChangeArrowheads="1" noChangeAspect="1"/>
            </p:cNvPicPr>
            <p:nvPr/>
          </p:nvPicPr>
          <p:blipFill>
            <a:blip r:embed="rId3">
              <a:extLst>
                <a:ext uri="{28A0092B-C50C-407E-A947-70E740481C1C}">
                  <a14:useLocalDpi val="0"/>
                </a:ext>
              </a:extLst>
            </a:blip>
            <a:stretch>
              <a:fillRect/>
            </a:stretch>
          </p:blipFill>
          <p:spPr bwMode="auto">
            <a:xfrm>
              <a:off x="665982" y="2343007"/>
              <a:ext cx="2394958" cy="2394958"/>
            </a:xfrm>
            <a:prstGeom prst="rect">
              <a:avLst/>
            </a:prstGeom>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6" name="Picture 3"/>
            <p:cNvPicPr>
              <a:picLocks noChangeArrowheads="1" noChangeAspect="1"/>
            </p:cNvPicPr>
            <p:nvPr/>
          </p:nvPicPr>
          <p:blipFill>
            <a:blip r:embed="rId4">
              <a:extLst>
                <a:ext uri="{28A0092B-C50C-407E-A947-70E740481C1C}">
                  <a14:useLocalDpi val="0"/>
                </a:ext>
              </a:extLst>
            </a:blip>
            <a:stretch>
              <a:fillRect/>
            </a:stretch>
          </p:blipFill>
          <p:spPr bwMode="auto">
            <a:xfrm>
              <a:off x="4036859" y="3240406"/>
              <a:ext cx="1445217" cy="496793"/>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22" name="Picture 4"/>
            <p:cNvPicPr>
              <a:picLocks noChangeArrowheads="1" noChangeAspect="1"/>
            </p:cNvPicPr>
            <p:nvPr/>
          </p:nvPicPr>
          <p:blipFill>
            <a:blip r:embed="rId5">
              <a:extLst>
                <a:ext uri="{28A0092B-C50C-407E-A947-70E740481C1C}">
                  <a14:useLocalDpi val="0"/>
                </a:ext>
              </a:extLst>
            </a:blip>
            <a:stretch>
              <a:fillRect/>
            </a:stretch>
          </p:blipFill>
          <p:spPr bwMode="auto">
            <a:xfrm>
              <a:off x="7221630" y="3022118"/>
              <a:ext cx="691108" cy="972108"/>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pic>
          <p:nvPicPr>
            <p:cNvPr id="1029" name="Picture 5"/>
            <p:cNvPicPr>
              <a:picLocks noChangeArrowheads="1" noChangeAspect="1"/>
            </p:cNvPicPr>
            <p:nvPr/>
          </p:nvPicPr>
          <p:blipFill>
            <a:blip r:embed="rId6">
              <a:extLst>
                <a:ext uri="{28A0092B-C50C-407E-A947-70E740481C1C}">
                  <a14:useLocalDpi val="0"/>
                </a:ext>
              </a:extLst>
            </a:blip>
            <a:stretch>
              <a:fillRect/>
            </a:stretch>
          </p:blipFill>
          <p:spPr bwMode="auto">
            <a:xfrm>
              <a:off x="9661688" y="3042278"/>
              <a:ext cx="1426428" cy="984675"/>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grpSp>
      <p:pic>
        <p:nvPicPr>
          <p:cNvPr id="33" name="Picture 2"/>
          <p:cNvPicPr>
            <a:picLocks noChangeArrowheads="1" noChangeAspect="1"/>
          </p:cNvPicPr>
          <p:nvPr/>
        </p:nvPicPr>
        <p:blipFill>
          <a:blip r:embed="rId7">
            <a:extLst>
              <a:ext uri="{28A0092B-C50C-407E-A947-70E740481C1C}">
                <a14:useLocalDpi val="0"/>
              </a:ext>
            </a:extLst>
          </a:blip>
          <a:stretch>
            <a:fillRect/>
          </a:stretch>
        </p:blipFill>
        <p:spPr bwMode="auto">
          <a:xfrm>
            <a:off x="10641982" y="124918"/>
            <a:ext cx="1189037" cy="118903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15" name="页脚占位符 14"/>
          <p:cNvSpPr>
            <a:spLocks noGrp="1"/>
          </p:cNvSpPr>
          <p:nvPr>
            <p:ph idx="11" sz="quarter" type="ftr"/>
          </p:nvPr>
        </p:nvSpPr>
        <p:spPr/>
        <p:txBody>
          <a:bodyPr/>
          <a:lstStyle/>
          <a:p>
            <a:r>
              <a:rPr altLang="zh-CN" b="1" lang="en-US" smtClean="0" sz="1400"/>
              <a:t>Strictly Confidential</a:t>
            </a:r>
          </a:p>
        </p:txBody>
      </p:sp>
    </p:spTree>
    <p:extLst>
      <p:ext uri="{BB962C8B-B14F-4D97-AF65-F5344CB8AC3E}">
        <p14:creationId val="3845006187"/>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flipV="1">
            <a:off x="345187" y="266699"/>
            <a:ext cx="1293113" cy="1114753"/>
          </a:xfrm>
          <a:prstGeom prst="triangle">
            <a:avLst/>
          </a:prstGeom>
          <a:noFill/>
          <a:ln w="38100">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a:off x="950024" y="1022622"/>
            <a:ext cx="493014" cy="425012"/>
          </a:xfrm>
          <a:prstGeom prst="triangle">
            <a:avLst/>
          </a:prstGeom>
          <a:noFill/>
          <a:ln w="38100">
            <a:solidFill>
              <a:srgbClr val="2828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7493" y="406400"/>
            <a:ext cx="1968500" cy="41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rgbClr val="C60418"/>
                </a:solidFill>
                <a:latin charset="-122" panose="020b0503020204020204" pitchFamily="34" typeface="微软雅黑"/>
                <a:ea charset="-122" panose="020b0503020204020204" pitchFamily="34" typeface="微软雅黑"/>
              </a:rPr>
              <a:t>2-7</a:t>
            </a:r>
          </a:p>
        </p:txBody>
      </p:sp>
      <p:sp>
        <p:nvSpPr>
          <p:cNvPr id="5" name="矩形 4"/>
          <p:cNvSpPr/>
          <p:nvPr/>
        </p:nvSpPr>
        <p:spPr>
          <a:xfrm>
            <a:off x="4979122" y="365493"/>
            <a:ext cx="2011680" cy="640080"/>
          </a:xfrm>
          <a:prstGeom prst="rect">
            <a:avLst/>
          </a:prstGeom>
        </p:spPr>
        <p:txBody>
          <a:bodyPr wrap="none">
            <a:spAutoFit/>
          </a:bodyPr>
          <a:lstStyle/>
          <a:p>
            <a:r>
              <a:rPr altLang="en-US" b="1" lang="zh-CN" smtClean="0" sz="3600">
                <a:solidFill>
                  <a:srgbClr val="C00000"/>
                </a:solidFill>
                <a:latin charset="-122" panose="020b0503020204020204" pitchFamily="34" typeface="微软雅黑"/>
                <a:ea charset="-122" panose="020b0503020204020204" pitchFamily="34" typeface="微软雅黑"/>
              </a:rPr>
              <a:t>入驻资质</a:t>
            </a:r>
          </a:p>
        </p:txBody>
      </p:sp>
      <p:sp>
        <p:nvSpPr>
          <p:cNvPr id="7" name="椭圆 6"/>
          <p:cNvSpPr/>
          <p:nvPr/>
        </p:nvSpPr>
        <p:spPr>
          <a:xfrm>
            <a:off x="959159" y="1819452"/>
            <a:ext cx="2018256" cy="2068215"/>
          </a:xfrm>
          <a:prstGeom prst="ellipse">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latin charset="-122" panose="020b0503020204020204" pitchFamily="34" typeface="微软雅黑"/>
                <a:ea charset="-122" panose="020b0503020204020204" pitchFamily="34" typeface="微软雅黑"/>
              </a:rPr>
              <a:t>营业执照</a:t>
            </a:r>
          </a:p>
        </p:txBody>
      </p:sp>
      <p:sp>
        <p:nvSpPr>
          <p:cNvPr id="8" name="椭圆 7"/>
          <p:cNvSpPr/>
          <p:nvPr/>
        </p:nvSpPr>
        <p:spPr>
          <a:xfrm>
            <a:off x="3764270" y="1819451"/>
            <a:ext cx="2018256" cy="2068215"/>
          </a:xfrm>
          <a:prstGeom prst="ellipse">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latin charset="-122" panose="020b0503020204020204" pitchFamily="34" typeface="微软雅黑"/>
                <a:ea charset="-122" panose="020b0503020204020204" pitchFamily="34" typeface="微软雅黑"/>
              </a:rPr>
              <a:t>检测报告</a:t>
            </a:r>
          </a:p>
        </p:txBody>
      </p:sp>
      <p:sp>
        <p:nvSpPr>
          <p:cNvPr id="9" name="椭圆 8"/>
          <p:cNvSpPr/>
          <p:nvPr/>
        </p:nvSpPr>
        <p:spPr>
          <a:xfrm>
            <a:off x="6610569" y="1819450"/>
            <a:ext cx="2018256" cy="2068215"/>
          </a:xfrm>
          <a:prstGeom prst="ellipse">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latin charset="-122" panose="020b0503020204020204" pitchFamily="34" typeface="微软雅黑"/>
                <a:ea charset="-122" panose="020b0503020204020204" pitchFamily="34" typeface="微软雅黑"/>
              </a:rPr>
              <a:t>开户银行许可证</a:t>
            </a:r>
          </a:p>
        </p:txBody>
      </p:sp>
      <p:sp>
        <p:nvSpPr>
          <p:cNvPr id="10" name="椭圆 9"/>
          <p:cNvSpPr/>
          <p:nvPr/>
        </p:nvSpPr>
        <p:spPr>
          <a:xfrm>
            <a:off x="9374496" y="1864896"/>
            <a:ext cx="2018256" cy="2068215"/>
          </a:xfrm>
          <a:prstGeom prst="ellipse">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latin charset="-122" panose="020b0503020204020204" pitchFamily="34" typeface="微软雅黑"/>
                <a:ea charset="-122" panose="020b0503020204020204" pitchFamily="34" typeface="微软雅黑"/>
              </a:rPr>
              <a:t>组织机构代码证</a:t>
            </a:r>
          </a:p>
        </p:txBody>
      </p:sp>
      <p:sp>
        <p:nvSpPr>
          <p:cNvPr id="34" name="椭圆 33"/>
          <p:cNvSpPr/>
          <p:nvPr/>
        </p:nvSpPr>
        <p:spPr>
          <a:xfrm>
            <a:off x="2050079" y="4316351"/>
            <a:ext cx="2018256" cy="2068215"/>
          </a:xfrm>
          <a:prstGeom prst="ellipse">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latin charset="-122" panose="020b0503020204020204" pitchFamily="34" typeface="微软雅黑"/>
                <a:ea charset="-122" panose="020b0503020204020204" pitchFamily="34" typeface="微软雅黑"/>
              </a:rPr>
              <a:t>授权</a:t>
            </a:r>
          </a:p>
          <a:p>
            <a:pPr algn="ctr"/>
            <a:r>
              <a:rPr altLang="en-US" b="1" lang="zh-CN" smtClean="0" sz="2400">
                <a:latin charset="-122" panose="020b0503020204020204" pitchFamily="34" typeface="微软雅黑"/>
                <a:ea charset="-122" panose="020b0503020204020204" pitchFamily="34" typeface="微软雅黑"/>
              </a:rPr>
              <a:t>代理书</a:t>
            </a:r>
          </a:p>
        </p:txBody>
      </p:sp>
      <p:sp>
        <p:nvSpPr>
          <p:cNvPr id="35" name="椭圆 34"/>
          <p:cNvSpPr/>
          <p:nvPr/>
        </p:nvSpPr>
        <p:spPr>
          <a:xfrm>
            <a:off x="5025858" y="4316351"/>
            <a:ext cx="2018256" cy="2068215"/>
          </a:xfrm>
          <a:prstGeom prst="ellipse">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latin charset="-122" panose="020b0503020204020204" pitchFamily="34" typeface="微软雅黑"/>
                <a:ea charset="-122" panose="020b0503020204020204" pitchFamily="34" typeface="微软雅黑"/>
              </a:rPr>
              <a:t>税务</a:t>
            </a:r>
          </a:p>
          <a:p>
            <a:pPr algn="ctr"/>
            <a:r>
              <a:rPr altLang="en-US" b="1" lang="zh-CN" smtClean="0" sz="2400">
                <a:latin charset="-122" panose="020b0503020204020204" pitchFamily="34" typeface="微软雅黑"/>
                <a:ea charset="-122" panose="020b0503020204020204" pitchFamily="34" typeface="微软雅黑"/>
              </a:rPr>
              <a:t>登记证</a:t>
            </a:r>
          </a:p>
        </p:txBody>
      </p:sp>
      <p:sp>
        <p:nvSpPr>
          <p:cNvPr id="36" name="椭圆 35"/>
          <p:cNvSpPr/>
          <p:nvPr/>
        </p:nvSpPr>
        <p:spPr>
          <a:xfrm>
            <a:off x="8031471" y="4316351"/>
            <a:ext cx="2018256" cy="2068215"/>
          </a:xfrm>
          <a:prstGeom prst="ellipse">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400">
                <a:latin charset="-122" panose="020b0503020204020204" pitchFamily="34" typeface="微软雅黑"/>
                <a:ea charset="-122" panose="020b0503020204020204" pitchFamily="34" typeface="微软雅黑"/>
              </a:rPr>
              <a:t>商标</a:t>
            </a:r>
          </a:p>
          <a:p>
            <a:pPr algn="ctr"/>
            <a:r>
              <a:rPr altLang="en-US" b="1" lang="zh-CN" smtClean="0" sz="2400">
                <a:latin charset="-122" panose="020b0503020204020204" pitchFamily="34" typeface="微软雅黑"/>
                <a:ea charset="-122" panose="020b0503020204020204" pitchFamily="34" typeface="微软雅黑"/>
              </a:rPr>
              <a:t>注册证</a:t>
            </a:r>
          </a:p>
        </p:txBody>
      </p:sp>
      <p:sp>
        <p:nvSpPr>
          <p:cNvPr id="6" name="圆角矩形 5"/>
          <p:cNvSpPr/>
          <p:nvPr/>
        </p:nvSpPr>
        <p:spPr>
          <a:xfrm>
            <a:off x="950024" y="1819450"/>
            <a:ext cx="2001636" cy="2068214"/>
          </a:xfrm>
          <a:prstGeom prst="roundRect">
            <a:avLst/>
          </a:prstGeom>
          <a:solidFill>
            <a:srgbClr val="C60418"/>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1600">
                <a:latin charset="-122" panose="020b0503020204020204" pitchFamily="34" typeface="微软雅黑"/>
                <a:ea charset="-122" panose="020b0503020204020204" pitchFamily="34" typeface="微软雅黑"/>
              </a:rPr>
              <a:t>有最新年检章，过期无效</a:t>
            </a:r>
          </a:p>
          <a:p>
            <a:pPr algn="ctr"/>
            <a:r>
              <a:rPr altLang="en-US" b="1" lang="zh-CN" sz="1600">
                <a:latin charset="-122" panose="020b0503020204020204" pitchFamily="34" typeface="微软雅黑"/>
                <a:ea charset="-122" panose="020b0503020204020204" pitchFamily="34" typeface="微软雅黑"/>
              </a:rPr>
              <a:t>建议提供营业执照副本</a:t>
            </a:r>
          </a:p>
        </p:txBody>
      </p:sp>
      <p:sp>
        <p:nvSpPr>
          <p:cNvPr id="38" name="圆角矩形 37"/>
          <p:cNvSpPr/>
          <p:nvPr/>
        </p:nvSpPr>
        <p:spPr>
          <a:xfrm>
            <a:off x="3764269" y="1819450"/>
            <a:ext cx="2001636" cy="2068214"/>
          </a:xfrm>
          <a:prstGeom prst="roundRect">
            <a:avLst/>
          </a:prstGeom>
          <a:solidFill>
            <a:srgbClr val="C60418"/>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lvl="0">
              <a:spcBef>
                <a:spcPct val="0"/>
              </a:spcBef>
              <a:spcAft>
                <a:spcPct val="0"/>
              </a:spcAft>
            </a:pPr>
            <a:r>
              <a:rPr altLang="zh-CN" b="1" lang="zh-CN" sz="1600">
                <a:latin charset="-122" panose="020b0503020204020204" pitchFamily="34" typeface="微软雅黑"/>
                <a:ea charset="-122" panose="020b0503020204020204" pitchFamily="34" typeface="微软雅黑"/>
              </a:rPr>
              <a:t>所有在店经营的商品的检测报告；有效期内；（食品类检测报告有效期半年，用品类商品检测报告有效期一年）</a:t>
            </a:r>
          </a:p>
        </p:txBody>
      </p:sp>
      <p:sp>
        <p:nvSpPr>
          <p:cNvPr id="39" name="圆角矩形 38"/>
          <p:cNvSpPr/>
          <p:nvPr/>
        </p:nvSpPr>
        <p:spPr>
          <a:xfrm>
            <a:off x="6610568" y="1819450"/>
            <a:ext cx="2001636" cy="2068214"/>
          </a:xfrm>
          <a:prstGeom prst="roundRect">
            <a:avLst/>
          </a:prstGeom>
          <a:solidFill>
            <a:srgbClr val="C60418"/>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lvl="0">
              <a:spcBef>
                <a:spcPct val="0"/>
              </a:spcBef>
              <a:spcAft>
                <a:spcPct val="0"/>
              </a:spcAft>
            </a:pPr>
            <a:r>
              <a:rPr altLang="en-US" b="1" lang="zh-CN" sz="1600">
                <a:latin charset="-122" panose="020b0503020204020204" pitchFamily="34" typeface="微软雅黑"/>
                <a:ea charset="-122" panose="020b0503020204020204" pitchFamily="34" typeface="微软雅黑"/>
              </a:rPr>
              <a:t>有效期内 </a:t>
            </a:r>
          </a:p>
        </p:txBody>
      </p:sp>
      <p:sp>
        <p:nvSpPr>
          <p:cNvPr id="40" name="圆角矩形 39"/>
          <p:cNvSpPr/>
          <p:nvPr/>
        </p:nvSpPr>
        <p:spPr>
          <a:xfrm>
            <a:off x="9383628" y="1860331"/>
            <a:ext cx="2001636" cy="2068214"/>
          </a:xfrm>
          <a:prstGeom prst="roundRect">
            <a:avLst/>
          </a:prstGeom>
          <a:solidFill>
            <a:srgbClr val="C60418"/>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lvl="0">
              <a:spcBef>
                <a:spcPct val="0"/>
              </a:spcBef>
              <a:spcAft>
                <a:spcPct val="0"/>
              </a:spcAft>
            </a:pPr>
            <a:r>
              <a:rPr altLang="en-US" b="1" lang="zh-CN" sz="1600">
                <a:latin charset="-122" panose="020b0503020204020204" pitchFamily="34" typeface="微软雅黑"/>
                <a:ea charset="-122" panose="020b0503020204020204" pitchFamily="34" typeface="微软雅黑"/>
              </a:rPr>
              <a:t>有效期内 </a:t>
            </a:r>
          </a:p>
        </p:txBody>
      </p:sp>
      <p:sp>
        <p:nvSpPr>
          <p:cNvPr id="41" name="圆角矩形 40"/>
          <p:cNvSpPr/>
          <p:nvPr/>
        </p:nvSpPr>
        <p:spPr>
          <a:xfrm>
            <a:off x="2050077" y="4316351"/>
            <a:ext cx="2001636" cy="2068214"/>
          </a:xfrm>
          <a:prstGeom prst="roundRect">
            <a:avLst/>
          </a:prstGeom>
          <a:solidFill>
            <a:srgbClr val="C60418"/>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lvl="0">
              <a:spcBef>
                <a:spcPct val="0"/>
              </a:spcBef>
              <a:spcAft>
                <a:spcPct val="0"/>
              </a:spcAft>
            </a:pPr>
            <a:r>
              <a:rPr altLang="en-US" b="1" lang="zh-CN" sz="1600">
                <a:latin charset="-122" panose="020b0503020204020204" pitchFamily="34" typeface="微软雅黑"/>
                <a:ea charset="-122" panose="020b0503020204020204" pitchFamily="34" typeface="微软雅黑"/>
              </a:rPr>
              <a:t>销售授权最高授权人为厂家，授权终止于合作商，授权关系不能中断，过期无效</a:t>
            </a:r>
          </a:p>
        </p:txBody>
      </p:sp>
      <p:sp>
        <p:nvSpPr>
          <p:cNvPr id="42" name="圆角矩形 41"/>
          <p:cNvSpPr/>
          <p:nvPr/>
        </p:nvSpPr>
        <p:spPr>
          <a:xfrm>
            <a:off x="5025857" y="4316351"/>
            <a:ext cx="2001636" cy="2068214"/>
          </a:xfrm>
          <a:prstGeom prst="roundRect">
            <a:avLst/>
          </a:prstGeom>
          <a:solidFill>
            <a:srgbClr val="C60418"/>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lvl="0">
              <a:spcBef>
                <a:spcPct val="0"/>
              </a:spcBef>
              <a:spcAft>
                <a:spcPct val="0"/>
              </a:spcAft>
            </a:pPr>
            <a:r>
              <a:rPr altLang="en-US" b="1" lang="zh-CN" sz="1600">
                <a:latin charset="-122" panose="020b0503020204020204" pitchFamily="34" typeface="微软雅黑"/>
                <a:ea charset="-122" panose="020b0503020204020204" pitchFamily="34" typeface="微软雅黑"/>
              </a:rPr>
              <a:t>须有地税章和国税章</a:t>
            </a:r>
          </a:p>
        </p:txBody>
      </p:sp>
      <p:sp>
        <p:nvSpPr>
          <p:cNvPr id="43" name="圆角矩形 42"/>
          <p:cNvSpPr/>
          <p:nvPr/>
        </p:nvSpPr>
        <p:spPr>
          <a:xfrm>
            <a:off x="8040603" y="4316352"/>
            <a:ext cx="2001636" cy="2068214"/>
          </a:xfrm>
          <a:prstGeom prst="roundRect">
            <a:avLst/>
          </a:prstGeom>
          <a:solidFill>
            <a:srgbClr val="C60418"/>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fontAlgn="base" lvl="0">
              <a:spcBef>
                <a:spcPct val="0"/>
              </a:spcBef>
              <a:spcAft>
                <a:spcPct val="0"/>
              </a:spcAft>
            </a:pPr>
            <a:r>
              <a:rPr altLang="zh-CN" b="1" lang="zh-CN" sz="1600">
                <a:latin charset="-122" panose="020b0503020204020204" pitchFamily="34" typeface="微软雅黑"/>
                <a:ea charset="-122" panose="020b0503020204020204" pitchFamily="34" typeface="微软雅黑"/>
              </a:rPr>
              <a:t>有效期内；注册申请人与生产企业相同；如不同，需提供授权使用或转让使用证明</a:t>
            </a:r>
          </a:p>
        </p:txBody>
      </p:sp>
      <p:pic>
        <p:nvPicPr>
          <p:cNvPr id="20" name="Picture 2"/>
          <p:cNvPicPr>
            <a:picLocks noChangeArrowheads="1" noChangeAspect="1"/>
          </p:cNvPicPr>
          <p:nvPr/>
        </p:nvPicPr>
        <p:blipFill>
          <a:blip r:embed="rId3">
            <a:extLst>
              <a:ext uri="{28A0092B-C50C-407E-A947-70E740481C1C}">
                <a14:useLocalDpi val="0"/>
              </a:ext>
            </a:extLst>
          </a:blip>
          <a:stretch>
            <a:fillRect/>
          </a:stretch>
        </p:blipFill>
        <p:spPr bwMode="auto">
          <a:xfrm>
            <a:off x="10641982" y="124918"/>
            <a:ext cx="1189037" cy="1189037"/>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11" name="页脚占位符 10"/>
          <p:cNvSpPr>
            <a:spLocks noGrp="1"/>
          </p:cNvSpPr>
          <p:nvPr>
            <p:ph idx="11" sz="quarter" type="ftr"/>
          </p:nvPr>
        </p:nvSpPr>
        <p:spPr/>
        <p:txBody>
          <a:bodyPr/>
          <a:lstStyle/>
          <a:p>
            <a:r>
              <a:rPr altLang="zh-CN" b="1" lang="en-US" smtClean="0" sz="1400"/>
              <a:t>Strictly Confidential</a:t>
            </a:r>
          </a:p>
        </p:txBody>
      </p:sp>
    </p:spTree>
    <p:extLst>
      <p:ext uri="{BB962C8B-B14F-4D97-AF65-F5344CB8AC3E}">
        <p14:creationId val="4173639083"/>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 presetSubtype="32">
                                  <p:stCondLst>
                                    <p:cond delay="0"/>
                                  </p:stCondLst>
                                  <p:childTnLst>
                                    <p:set>
                                      <p:cBhvr>
                                        <p:cTn dur="1" fill="hold" id="6">
                                          <p:stCondLst>
                                            <p:cond delay="0"/>
                                          </p:stCondLst>
                                        </p:cTn>
                                        <p:tgtEl>
                                          <p:spTgt spid="6"/>
                                        </p:tgtEl>
                                        <p:attrNameLst>
                                          <p:attrName>style.visibility</p:attrName>
                                        </p:attrNameLst>
                                      </p:cBhvr>
                                      <p:to>
                                        <p:strVal val="visible"/>
                                      </p:to>
                                    </p:set>
                                    <p:animEffect filter="box(out)" transition="in">
                                      <p:cBhvr>
                                        <p:cTn dur="500" id="7"/>
                                        <p:tgtEl>
                                          <p:spTgt spid="6"/>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4" presetSubtype="32">
                                  <p:stCondLst>
                                    <p:cond delay="0"/>
                                  </p:stCondLst>
                                  <p:childTnLst>
                                    <p:set>
                                      <p:cBhvr>
                                        <p:cTn dur="1" fill="hold" id="11">
                                          <p:stCondLst>
                                            <p:cond delay="0"/>
                                          </p:stCondLst>
                                        </p:cTn>
                                        <p:tgtEl>
                                          <p:spTgt spid="38"/>
                                        </p:tgtEl>
                                        <p:attrNameLst>
                                          <p:attrName>style.visibility</p:attrName>
                                        </p:attrNameLst>
                                      </p:cBhvr>
                                      <p:to>
                                        <p:strVal val="visible"/>
                                      </p:to>
                                    </p:set>
                                    <p:animEffect filter="box(out)" transition="in">
                                      <p:cBhvr>
                                        <p:cTn dur="500" id="12"/>
                                        <p:tgtEl>
                                          <p:spTgt spid="38"/>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grpId="0" id="15" nodeType="clickEffect" presetClass="entr" presetID="4" presetSubtype="32">
                                  <p:stCondLst>
                                    <p:cond delay="0"/>
                                  </p:stCondLst>
                                  <p:childTnLst>
                                    <p:set>
                                      <p:cBhvr>
                                        <p:cTn dur="1" fill="hold" id="16">
                                          <p:stCondLst>
                                            <p:cond delay="0"/>
                                          </p:stCondLst>
                                        </p:cTn>
                                        <p:tgtEl>
                                          <p:spTgt spid="39"/>
                                        </p:tgtEl>
                                        <p:attrNameLst>
                                          <p:attrName>style.visibility</p:attrName>
                                        </p:attrNameLst>
                                      </p:cBhvr>
                                      <p:to>
                                        <p:strVal val="visible"/>
                                      </p:to>
                                    </p:set>
                                    <p:animEffect filter="box(out)" transition="in">
                                      <p:cBhvr>
                                        <p:cTn dur="500" id="17"/>
                                        <p:tgtEl>
                                          <p:spTgt spid="39"/>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4" presetSubtype="32">
                                  <p:stCondLst>
                                    <p:cond delay="0"/>
                                  </p:stCondLst>
                                  <p:childTnLst>
                                    <p:set>
                                      <p:cBhvr>
                                        <p:cTn dur="1" fill="hold" id="21">
                                          <p:stCondLst>
                                            <p:cond delay="0"/>
                                          </p:stCondLst>
                                        </p:cTn>
                                        <p:tgtEl>
                                          <p:spTgt spid="40"/>
                                        </p:tgtEl>
                                        <p:attrNameLst>
                                          <p:attrName>style.visibility</p:attrName>
                                        </p:attrNameLst>
                                      </p:cBhvr>
                                      <p:to>
                                        <p:strVal val="visible"/>
                                      </p:to>
                                    </p:set>
                                    <p:animEffect filter="box(out)" transition="in">
                                      <p:cBhvr>
                                        <p:cTn dur="500" id="22"/>
                                        <p:tgtEl>
                                          <p:spTgt spid="40"/>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4" presetSubtype="32">
                                  <p:stCondLst>
                                    <p:cond delay="0"/>
                                  </p:stCondLst>
                                  <p:childTnLst>
                                    <p:set>
                                      <p:cBhvr>
                                        <p:cTn dur="1" fill="hold" id="26">
                                          <p:stCondLst>
                                            <p:cond delay="0"/>
                                          </p:stCondLst>
                                        </p:cTn>
                                        <p:tgtEl>
                                          <p:spTgt spid="41"/>
                                        </p:tgtEl>
                                        <p:attrNameLst>
                                          <p:attrName>style.visibility</p:attrName>
                                        </p:attrNameLst>
                                      </p:cBhvr>
                                      <p:to>
                                        <p:strVal val="visible"/>
                                      </p:to>
                                    </p:set>
                                    <p:animEffect filter="box(out)" transition="in">
                                      <p:cBhvr>
                                        <p:cTn dur="500" id="27"/>
                                        <p:tgtEl>
                                          <p:spTgt spid="41"/>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grpId="0" id="30" nodeType="clickEffect" presetClass="entr" presetID="4" presetSubtype="32">
                                  <p:stCondLst>
                                    <p:cond delay="0"/>
                                  </p:stCondLst>
                                  <p:childTnLst>
                                    <p:set>
                                      <p:cBhvr>
                                        <p:cTn dur="1" fill="hold" id="31">
                                          <p:stCondLst>
                                            <p:cond delay="0"/>
                                          </p:stCondLst>
                                        </p:cTn>
                                        <p:tgtEl>
                                          <p:spTgt spid="42"/>
                                        </p:tgtEl>
                                        <p:attrNameLst>
                                          <p:attrName>style.visibility</p:attrName>
                                        </p:attrNameLst>
                                      </p:cBhvr>
                                      <p:to>
                                        <p:strVal val="visible"/>
                                      </p:to>
                                    </p:set>
                                    <p:animEffect filter="box(out)" transition="in">
                                      <p:cBhvr>
                                        <p:cTn dur="500" id="32"/>
                                        <p:tgtEl>
                                          <p:spTgt spid="42"/>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4" presetSubtype="32">
                                  <p:stCondLst>
                                    <p:cond delay="0"/>
                                  </p:stCondLst>
                                  <p:childTnLst>
                                    <p:set>
                                      <p:cBhvr>
                                        <p:cTn dur="1" fill="hold" id="36">
                                          <p:stCondLst>
                                            <p:cond delay="0"/>
                                          </p:stCondLst>
                                        </p:cTn>
                                        <p:tgtEl>
                                          <p:spTgt spid="43"/>
                                        </p:tgtEl>
                                        <p:attrNameLst>
                                          <p:attrName>style.visibility</p:attrName>
                                        </p:attrNameLst>
                                      </p:cBhvr>
                                      <p:to>
                                        <p:strVal val="visible"/>
                                      </p:to>
                                    </p:set>
                                    <p:animEffect filter="box(out)" transition="in">
                                      <p:cBhvr>
                                        <p:cTn dur="500" id="37"/>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38"/>
      <p:bldP grpId="0" spid="39"/>
      <p:bldP grpId="0" spid="40"/>
      <p:bldP grpId="0" spid="41"/>
      <p:bldP grpId="0" spid="42"/>
      <p:bldP grpId="0" spid="4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8" name="组合 7"/>
          <p:cNvGrpSpPr/>
          <p:nvPr/>
        </p:nvGrpSpPr>
        <p:grpSpPr>
          <a:xfrm>
            <a:off x="2" y="5328745"/>
            <a:ext cx="12192000" cy="1166776"/>
            <a:chOff x="2" y="0"/>
            <a:chExt cx="12192000" cy="2333298"/>
          </a:xfrm>
        </p:grpSpPr>
        <p:sp>
          <p:nvSpPr>
            <p:cNvPr id="61" name="矩形 60"/>
            <p:cNvSpPr/>
            <p:nvPr/>
          </p:nvSpPr>
          <p:spPr>
            <a:xfrm>
              <a:off x="2" y="0"/>
              <a:ext cx="12192000" cy="2333298"/>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4" name="组合 63"/>
            <p:cNvGrpSpPr/>
            <p:nvPr/>
          </p:nvGrpSpPr>
          <p:grpSpPr>
            <a:xfrm>
              <a:off x="2" y="0"/>
              <a:ext cx="12191998" cy="2333298"/>
              <a:chOff x="2118360" y="-1"/>
              <a:chExt cx="7955281" cy="6858002"/>
            </a:xfrm>
          </p:grpSpPr>
          <p:sp>
            <p:nvSpPr>
              <p:cNvPr id="62" name="等腰三角形 61"/>
              <p:cNvSpPr/>
              <p:nvPr/>
            </p:nvSpPr>
            <p:spPr>
              <a:xfrm flipV="1">
                <a:off x="2118360" y="-1"/>
                <a:ext cx="7955281" cy="6858001"/>
              </a:xfrm>
              <a:prstGeom prst="triangle">
                <a:avLst/>
              </a:prstGeom>
              <a:noFill/>
              <a:ln w="38100">
                <a:solidFill>
                  <a:schemeClr val="bg1">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等腰三角形 62"/>
              <p:cNvSpPr/>
              <p:nvPr/>
            </p:nvSpPr>
            <p:spPr>
              <a:xfrm>
                <a:off x="3444240" y="2286001"/>
                <a:ext cx="5303520" cy="4572000"/>
              </a:xfrm>
              <a:prstGeom prst="triangl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pic>
        <p:nvPicPr>
          <p:cNvPr id="1026" name="Picture 2"/>
          <p:cNvPicPr>
            <a:picLocks noChangeArrowheads="1" noChangeAspect="1"/>
          </p:cNvPicPr>
          <p:nvPr/>
        </p:nvPicPr>
        <p:blipFill>
          <a:blip r:embed="rId3">
            <a:extLst>
              <a:ext uri="{28A0092B-C50C-407E-A947-70E740481C1C}">
                <a14:useLocalDpi val="0"/>
              </a:ext>
            </a:extLst>
          </a:blip>
          <a:stretch>
            <a:fillRect/>
          </a:stretch>
        </p:blipFill>
        <p:spPr bwMode="auto">
          <a:xfrm>
            <a:off x="777030" y="1468715"/>
            <a:ext cx="2353106" cy="2353106"/>
          </a:xfrm>
          <a:prstGeom prst="rect">
            <a:avLst/>
          </a:prstGeom>
          <a:ln>
            <a:noFill/>
          </a:ln>
          <a:effectLst>
            <a:outerShdw algn="tl" blurRad="292100" dir="2700000" dist="139700" rotWithShape="0">
              <a:srgbClr val="333333">
                <a:alpha val="65000"/>
              </a:srgbClr>
            </a:outerShdw>
          </a:effectLst>
          <a:extLst>
            <a:ext uri="{909E8E84-426E-40DD-AFC4-6F175D3DCCD1}">
              <a14:hiddenFill>
                <a:solidFill>
                  <a:srgbClr val="FFFFFF"/>
                </a:solidFill>
              </a14:hiddenFill>
            </a:ext>
          </a:extLst>
        </p:spPr>
      </p:pic>
      <p:sp>
        <p:nvSpPr>
          <p:cNvPr id="38" name="矩形 37"/>
          <p:cNvSpPr/>
          <p:nvPr/>
        </p:nvSpPr>
        <p:spPr>
          <a:xfrm>
            <a:off x="3857285" y="941701"/>
            <a:ext cx="7351984" cy="3929851"/>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sz="3200">
                <a:solidFill>
                  <a:srgbClr val="282830"/>
                </a:solidFill>
                <a:latin charset="-122" panose="020b0503020204020204" pitchFamily="34" typeface="微软雅黑"/>
                <a:ea charset="-122" panose="020b0503020204020204" pitchFamily="34" typeface="微软雅黑"/>
              </a:rPr>
              <a:t>周女士</a:t>
            </a:r>
          </a:p>
          <a:p>
            <a:r>
              <a:rPr altLang="en-US" b="1" lang="zh-CN" smtClean="0" sz="3200">
                <a:solidFill>
                  <a:srgbClr val="282830"/>
                </a:solidFill>
                <a:latin charset="-122" panose="020b0503020204020204" pitchFamily="34" typeface="微软雅黑"/>
                <a:ea charset="-122" panose="020b0503020204020204" pitchFamily="34" typeface="微软雅黑"/>
              </a:rPr>
              <a:t>Echo Zhou</a:t>
            </a:r>
          </a:p>
          <a:p>
            <a:endParaRPr altLang="en-US" b="1" lang="zh-CN" smtClean="0" sz="3200">
              <a:solidFill>
                <a:srgbClr val="282830"/>
              </a:solidFill>
              <a:latin charset="-122" panose="020b0503020204020204" pitchFamily="34" typeface="微软雅黑"/>
              <a:ea charset="-122" panose="020b0503020204020204" pitchFamily="34" typeface="微软雅黑"/>
            </a:endParaRPr>
          </a:p>
          <a:p>
            <a:r>
              <a:rPr altLang="en-US" b="1" lang="zh-CN" smtClean="0" sz="3200">
                <a:solidFill>
                  <a:srgbClr val="282830"/>
                </a:solidFill>
                <a:latin charset="-122" panose="020b0503020204020204" pitchFamily="34" typeface="微软雅黑"/>
                <a:ea charset="-122" panose="020b0503020204020204" pitchFamily="34" typeface="微软雅黑"/>
              </a:rPr>
              <a:t>提供公平健康的生态环境和激励政策，保障商家在京东全球售平台的长期健康发展提供公平健康的生态环境和激励政策，保障商家在京东全球售平台的长期健康发展。</a:t>
            </a:r>
          </a:p>
          <a:p>
            <a:endParaRPr altLang="en-US" b="1" lang="zh-CN" smtClean="0" sz="3200">
              <a:solidFill>
                <a:srgbClr val="282830"/>
              </a:solidFill>
              <a:latin charset="-122" panose="020b0503020204020204" pitchFamily="34" typeface="微软雅黑"/>
              <a:ea charset="-122" panose="020b0503020204020204" pitchFamily="34" typeface="微软雅黑"/>
            </a:endParaRPr>
          </a:p>
          <a:p>
            <a:r>
              <a:rPr altLang="en-US" b="1" lang="zh-CN" smtClean="0" sz="3200">
                <a:solidFill>
                  <a:srgbClr val="282830"/>
                </a:solidFill>
                <a:latin charset="-122" panose="020b0503020204020204" pitchFamily="34" typeface="微软雅黑"/>
                <a:ea charset="-122" panose="020b0503020204020204" pitchFamily="34" typeface="微软雅黑"/>
              </a:rPr>
              <a:t>提供公平健康的生态环境和激励政策，保障商家在京东全球售平台的长期健康发展。</a:t>
            </a:r>
          </a:p>
        </p:txBody>
      </p:sp>
    </p:spTree>
    <p:extLst>
      <p:ext uri="{BB962C8B-B14F-4D97-AF65-F5344CB8AC3E}">
        <p14:creationId val="1126932275"/>
      </p:ext>
    </p:extLst>
  </p:cSld>
  <p:clrMapOvr>
    <a:masterClrMapping/>
  </p:clrMapOvr>
  <p:transition>
    <p:wipe dir="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 name="矩形 60"/>
          <p:cNvSpPr/>
          <p:nvPr/>
        </p:nvSpPr>
        <p:spPr>
          <a:xfrm>
            <a:off x="2" y="0"/>
            <a:ext cx="12192000" cy="6858000"/>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solidFill>
                <a:schemeClr val="bg1"/>
              </a:solidFill>
              <a:latin charset="-122" panose="020b0503020204020204" pitchFamily="34" typeface="微软雅黑"/>
              <a:ea charset="-122" panose="020b0503020204020204" pitchFamily="34" typeface="微软雅黑"/>
            </a:endParaRPr>
          </a:p>
        </p:txBody>
      </p:sp>
      <p:grpSp>
        <p:nvGrpSpPr>
          <p:cNvPr id="64" name="组合 63"/>
          <p:cNvGrpSpPr/>
          <p:nvPr/>
        </p:nvGrpSpPr>
        <p:grpSpPr>
          <a:xfrm>
            <a:off x="2" y="-1"/>
            <a:ext cx="12191998" cy="6968359"/>
            <a:chOff x="2118360" y="-1"/>
            <a:chExt cx="7955281" cy="6858002"/>
          </a:xfrm>
        </p:grpSpPr>
        <p:sp>
          <p:nvSpPr>
            <p:cNvPr id="62" name="等腰三角形 61"/>
            <p:cNvSpPr/>
            <p:nvPr/>
          </p:nvSpPr>
          <p:spPr>
            <a:xfrm flipV="1">
              <a:off x="2118360" y="-1"/>
              <a:ext cx="7955281" cy="6858001"/>
            </a:xfrm>
            <a:prstGeom prst="triangle">
              <a:avLst/>
            </a:prstGeom>
            <a:noFill/>
            <a:ln w="38100">
              <a:solidFill>
                <a:schemeClr val="bg1">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等腰三角形 62"/>
            <p:cNvSpPr/>
            <p:nvPr/>
          </p:nvSpPr>
          <p:spPr>
            <a:xfrm>
              <a:off x="3444240" y="2286001"/>
              <a:ext cx="5303520" cy="4572000"/>
            </a:xfrm>
            <a:prstGeom prst="triangl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5" name="矩形 64"/>
          <p:cNvSpPr/>
          <p:nvPr/>
        </p:nvSpPr>
        <p:spPr>
          <a:xfrm>
            <a:off x="4280600" y="614364"/>
            <a:ext cx="3630799" cy="799273"/>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4400">
                <a:solidFill>
                  <a:schemeClr val="bg1"/>
                </a:solidFill>
                <a:latin charset="-122" panose="020b0503020204020204" pitchFamily="34" typeface="微软雅黑"/>
                <a:ea charset="-122" panose="020b0503020204020204" pitchFamily="34" typeface="微软雅黑"/>
              </a:rPr>
              <a:t>目录</a:t>
            </a:r>
          </a:p>
        </p:txBody>
      </p:sp>
      <p:sp>
        <p:nvSpPr>
          <p:cNvPr id="36" name="矩形 35"/>
          <p:cNvSpPr/>
          <p:nvPr/>
        </p:nvSpPr>
        <p:spPr>
          <a:xfrm>
            <a:off x="1478401" y="2264529"/>
            <a:ext cx="1107199" cy="79927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000">
                <a:solidFill>
                  <a:schemeClr val="bg1"/>
                </a:solidFill>
                <a:latin charset="-122" panose="020b0503020204020204" pitchFamily="34" typeface="微软雅黑"/>
                <a:ea charset="-122" panose="020b0503020204020204" pitchFamily="34" typeface="微软雅黑"/>
              </a:rPr>
              <a:t>1</a:t>
            </a:r>
          </a:p>
        </p:txBody>
      </p:sp>
      <p:sp>
        <p:nvSpPr>
          <p:cNvPr id="37" name="矩形 36"/>
          <p:cNvSpPr/>
          <p:nvPr/>
        </p:nvSpPr>
        <p:spPr>
          <a:xfrm>
            <a:off x="3143250" y="1932260"/>
            <a:ext cx="6899384" cy="15430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600">
                <a:solidFill>
                  <a:prstClr val="white"/>
                </a:solidFill>
                <a:latin charset="-122" panose="020b0503020204020204" pitchFamily="34" typeface="微软雅黑"/>
                <a:ea charset="-122" panose="020b0503020204020204" pitchFamily="34" typeface="微软雅黑"/>
              </a:rPr>
              <a:t>关于京东海外事业部</a:t>
            </a:r>
          </a:p>
        </p:txBody>
      </p:sp>
      <p:sp>
        <p:nvSpPr>
          <p:cNvPr id="38" name="矩形 37"/>
          <p:cNvSpPr/>
          <p:nvPr/>
        </p:nvSpPr>
        <p:spPr>
          <a:xfrm>
            <a:off x="1488907" y="4166955"/>
            <a:ext cx="1107199" cy="79927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000">
                <a:solidFill>
                  <a:schemeClr val="bg1"/>
                </a:solidFill>
                <a:latin charset="-122" panose="020b0503020204020204" pitchFamily="34" typeface="微软雅黑"/>
                <a:ea charset="-122" panose="020b0503020204020204" pitchFamily="34" typeface="微软雅黑"/>
              </a:rPr>
              <a:t>2</a:t>
            </a:r>
          </a:p>
        </p:txBody>
      </p:sp>
      <p:sp>
        <p:nvSpPr>
          <p:cNvPr id="39" name="矩形 38"/>
          <p:cNvSpPr/>
          <p:nvPr/>
        </p:nvSpPr>
        <p:spPr>
          <a:xfrm>
            <a:off x="3153756" y="3834686"/>
            <a:ext cx="6899384" cy="15430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600">
                <a:solidFill>
                  <a:prstClr val="white"/>
                </a:solidFill>
                <a:latin charset="-122" panose="020b0503020204020204" pitchFamily="34" typeface="微软雅黑"/>
                <a:ea charset="-122" panose="020b0503020204020204" pitchFamily="34" typeface="微软雅黑"/>
              </a:rPr>
              <a:t>关于EN.JD.COM</a:t>
            </a:r>
          </a:p>
        </p:txBody>
      </p:sp>
    </p:spTree>
    <p:extLst>
      <p:ext uri="{BB962C8B-B14F-4D97-AF65-F5344CB8AC3E}">
        <p14:creationId val="2468964985"/>
      </p:ext>
    </p:extLst>
  </p:cSld>
  <p:clrMapOvr>
    <a:masterClrMapping/>
  </p:clrMapOvr>
  <p:transition>
    <p:wipe dir="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C60418"/>
        </a:solidFill>
        <a:effectLst/>
      </p:bgPr>
    </p:bg>
    <p:spTree>
      <p:nvGrpSpPr>
        <p:cNvPr id="1" name=""/>
        <p:cNvGrpSpPr/>
        <p:nvPr/>
      </p:nvGrpSpPr>
      <p:grpSpPr>
        <a:xfrm>
          <a:off x="0" y="0"/>
          <a:ext cx="0" cy="0"/>
        </a:xfrm>
      </p:grpSpPr>
      <p:sp>
        <p:nvSpPr>
          <p:cNvPr id="8" name="等腰三角形 7"/>
          <p:cNvSpPr/>
          <p:nvPr/>
        </p:nvSpPr>
        <p:spPr>
          <a:xfrm flipV="1">
            <a:off x="2118360" y="-1"/>
            <a:ext cx="7955281" cy="6858001"/>
          </a:xfrm>
          <a:prstGeom prst="triangle">
            <a:avLst/>
          </a:prstGeom>
          <a:noFill/>
          <a:ln w="38100">
            <a:solidFill>
              <a:schemeClr val="bg1">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矩形 10"/>
          <p:cNvSpPr/>
          <p:nvPr/>
        </p:nvSpPr>
        <p:spPr>
          <a:xfrm>
            <a:off x="1571625" y="2657475"/>
            <a:ext cx="9048750" cy="15430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4800">
                <a:solidFill>
                  <a:prstClr val="white"/>
                </a:solidFill>
                <a:latin charset="-122" panose="020b0503020204020204" pitchFamily="34" typeface="微软雅黑"/>
                <a:ea charset="-122" panose="020b0503020204020204" pitchFamily="34" typeface="微软雅黑"/>
              </a:rPr>
              <a:t>关于京东海外事业部</a:t>
            </a:r>
          </a:p>
        </p:txBody>
      </p:sp>
      <p:sp>
        <p:nvSpPr>
          <p:cNvPr id="12" name="等腰三角形 11"/>
          <p:cNvSpPr/>
          <p:nvPr/>
        </p:nvSpPr>
        <p:spPr>
          <a:xfrm>
            <a:off x="3444240" y="2286001"/>
            <a:ext cx="5303520" cy="4572000"/>
          </a:xfrm>
          <a:prstGeom prst="triangl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extLst>
      <p:ext uri="{BB962C8B-B14F-4D97-AF65-F5344CB8AC3E}">
        <p14:creationId val="2095673041"/>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837775" y="2775144"/>
            <a:ext cx="975360" cy="975360"/>
            <a:chOff x="4438650" y="952500"/>
            <a:chExt cx="3314700" cy="3314700"/>
          </a:xfrm>
        </p:grpSpPr>
        <p:sp>
          <p:nvSpPr>
            <p:cNvPr id="3" name="矩形 2"/>
            <p:cNvSpPr/>
            <p:nvPr/>
          </p:nvSpPr>
          <p:spPr>
            <a:xfrm>
              <a:off x="4438650" y="952500"/>
              <a:ext cx="3314700" cy="3314700"/>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4953000" y="1466850"/>
              <a:ext cx="2286000" cy="2286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latin charset="-122" panose="020b0503020204020204" pitchFamily="34" typeface="微软雅黑"/>
                  <a:ea charset="-122" panose="020b0503020204020204" pitchFamily="34" typeface="微软雅黑"/>
                </a:rPr>
                <a:t>1</a:t>
              </a:r>
            </a:p>
          </p:txBody>
        </p:sp>
        <p:sp>
          <p:nvSpPr>
            <p:cNvPr id="5" name="矩形 3"/>
            <p:cNvSpPr/>
            <p:nvPr/>
          </p:nvSpPr>
          <p:spPr>
            <a:xfrm>
              <a:off x="4488997" y="3469594"/>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3"/>
            <p:cNvSpPr/>
            <p:nvPr/>
          </p:nvSpPr>
          <p:spPr>
            <a:xfrm>
              <a:off x="7289346" y="1966912"/>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3" name="矩形 22"/>
          <p:cNvSpPr/>
          <p:nvPr/>
        </p:nvSpPr>
        <p:spPr>
          <a:xfrm>
            <a:off x="2075795" y="2856017"/>
            <a:ext cx="4151586" cy="74313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sz="2400">
                <a:solidFill>
                  <a:srgbClr val="282830"/>
                </a:solidFill>
                <a:latin charset="-122" panose="020b0503020204020204" pitchFamily="34" typeface="微软雅黑"/>
                <a:ea charset="-122" panose="020b0503020204020204" pitchFamily="34" typeface="微软雅黑"/>
              </a:rPr>
              <a:t>京东是谁</a:t>
            </a:r>
          </a:p>
        </p:txBody>
      </p:sp>
      <p:grpSp>
        <p:nvGrpSpPr>
          <p:cNvPr id="43" name="组合 42"/>
          <p:cNvGrpSpPr/>
          <p:nvPr/>
        </p:nvGrpSpPr>
        <p:grpSpPr>
          <a:xfrm>
            <a:off x="6552674" y="2755024"/>
            <a:ext cx="975360" cy="975360"/>
            <a:chOff x="4438650" y="952500"/>
            <a:chExt cx="3314700" cy="3314700"/>
          </a:xfrm>
        </p:grpSpPr>
        <p:sp>
          <p:nvSpPr>
            <p:cNvPr id="44" name="矩形 43"/>
            <p:cNvSpPr/>
            <p:nvPr/>
          </p:nvSpPr>
          <p:spPr>
            <a:xfrm>
              <a:off x="4438650" y="952500"/>
              <a:ext cx="3314700" cy="3314700"/>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矩形 44"/>
            <p:cNvSpPr/>
            <p:nvPr/>
          </p:nvSpPr>
          <p:spPr>
            <a:xfrm>
              <a:off x="4953000" y="1466850"/>
              <a:ext cx="2286000" cy="2286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latin charset="-122" panose="020b0503020204020204" pitchFamily="34" typeface="微软雅黑"/>
                  <a:ea charset="-122" panose="020b0503020204020204" pitchFamily="34" typeface="微软雅黑"/>
                </a:rPr>
                <a:t>2</a:t>
              </a:r>
            </a:p>
          </p:txBody>
        </p:sp>
        <p:sp>
          <p:nvSpPr>
            <p:cNvPr id="46" name="矩形 3"/>
            <p:cNvSpPr/>
            <p:nvPr/>
          </p:nvSpPr>
          <p:spPr>
            <a:xfrm>
              <a:off x="4488997" y="3469594"/>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矩形 3"/>
            <p:cNvSpPr/>
            <p:nvPr/>
          </p:nvSpPr>
          <p:spPr>
            <a:xfrm>
              <a:off x="7289346" y="1966912"/>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8" name="矩形 47"/>
          <p:cNvSpPr/>
          <p:nvPr/>
        </p:nvSpPr>
        <p:spPr>
          <a:xfrm>
            <a:off x="7903254" y="2871135"/>
            <a:ext cx="4151586" cy="74313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sz="2400">
                <a:solidFill>
                  <a:srgbClr val="282830"/>
                </a:solidFill>
                <a:latin charset="-122" panose="020b0503020204020204" pitchFamily="34" typeface="微软雅黑"/>
                <a:ea charset="-122" panose="020b0503020204020204" pitchFamily="34" typeface="微软雅黑"/>
              </a:rPr>
              <a:t>京东的国际地位</a:t>
            </a:r>
          </a:p>
        </p:txBody>
      </p:sp>
      <p:grpSp>
        <p:nvGrpSpPr>
          <p:cNvPr id="49" name="组合 48"/>
          <p:cNvGrpSpPr/>
          <p:nvPr/>
        </p:nvGrpSpPr>
        <p:grpSpPr>
          <a:xfrm>
            <a:off x="850388" y="4151926"/>
            <a:ext cx="975360" cy="975360"/>
            <a:chOff x="4438650" y="952500"/>
            <a:chExt cx="3314700" cy="3314700"/>
          </a:xfrm>
        </p:grpSpPr>
        <p:sp>
          <p:nvSpPr>
            <p:cNvPr id="50" name="矩形 49"/>
            <p:cNvSpPr/>
            <p:nvPr/>
          </p:nvSpPr>
          <p:spPr>
            <a:xfrm>
              <a:off x="4438650" y="952500"/>
              <a:ext cx="3314700" cy="3314700"/>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矩形 50"/>
            <p:cNvSpPr/>
            <p:nvPr/>
          </p:nvSpPr>
          <p:spPr>
            <a:xfrm>
              <a:off x="4953000" y="1466850"/>
              <a:ext cx="2286000" cy="2286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latin charset="-122" panose="020b0503020204020204" pitchFamily="34" typeface="微软雅黑"/>
                  <a:ea charset="-122" panose="020b0503020204020204" pitchFamily="34" typeface="微软雅黑"/>
                </a:rPr>
                <a:t>3</a:t>
              </a:r>
            </a:p>
          </p:txBody>
        </p:sp>
        <p:sp>
          <p:nvSpPr>
            <p:cNvPr id="52" name="矩形 3"/>
            <p:cNvSpPr/>
            <p:nvPr/>
          </p:nvSpPr>
          <p:spPr>
            <a:xfrm>
              <a:off x="4488997" y="3469594"/>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矩形 3"/>
            <p:cNvSpPr/>
            <p:nvPr/>
          </p:nvSpPr>
          <p:spPr>
            <a:xfrm>
              <a:off x="7289346" y="1966912"/>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4" name="矩形 53"/>
          <p:cNvSpPr/>
          <p:nvPr/>
        </p:nvSpPr>
        <p:spPr>
          <a:xfrm>
            <a:off x="2075795" y="4265905"/>
            <a:ext cx="4151586" cy="74313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sz="2400">
                <a:solidFill>
                  <a:srgbClr val="282830"/>
                </a:solidFill>
                <a:latin charset="-122" panose="020b0503020204020204" pitchFamily="34" typeface="微软雅黑"/>
                <a:ea charset="-122" panose="020b0503020204020204" pitchFamily="34" typeface="微软雅黑"/>
              </a:rPr>
              <a:t>京东国际化战略</a:t>
            </a:r>
          </a:p>
        </p:txBody>
      </p:sp>
      <p:grpSp>
        <p:nvGrpSpPr>
          <p:cNvPr id="55" name="组合 54"/>
          <p:cNvGrpSpPr/>
          <p:nvPr/>
        </p:nvGrpSpPr>
        <p:grpSpPr>
          <a:xfrm>
            <a:off x="6577473" y="4171309"/>
            <a:ext cx="975360" cy="975360"/>
            <a:chOff x="4438650" y="952500"/>
            <a:chExt cx="3314700" cy="3314700"/>
          </a:xfrm>
        </p:grpSpPr>
        <p:sp>
          <p:nvSpPr>
            <p:cNvPr id="56" name="矩形 55"/>
            <p:cNvSpPr/>
            <p:nvPr/>
          </p:nvSpPr>
          <p:spPr>
            <a:xfrm>
              <a:off x="4438650" y="952500"/>
              <a:ext cx="3314700" cy="3314700"/>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矩形 56"/>
            <p:cNvSpPr/>
            <p:nvPr/>
          </p:nvSpPr>
          <p:spPr>
            <a:xfrm>
              <a:off x="4953000" y="1466850"/>
              <a:ext cx="2286000" cy="2286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latin charset="-122" panose="020b0503020204020204" pitchFamily="34" typeface="微软雅黑"/>
                  <a:ea charset="-122" panose="020b0503020204020204" pitchFamily="34" typeface="微软雅黑"/>
                </a:rPr>
                <a:t>4</a:t>
              </a:r>
            </a:p>
          </p:txBody>
        </p:sp>
        <p:sp>
          <p:nvSpPr>
            <p:cNvPr id="58" name="矩形 3"/>
            <p:cNvSpPr/>
            <p:nvPr/>
          </p:nvSpPr>
          <p:spPr>
            <a:xfrm>
              <a:off x="4488997" y="3469594"/>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矩形 3"/>
            <p:cNvSpPr/>
            <p:nvPr/>
          </p:nvSpPr>
          <p:spPr>
            <a:xfrm>
              <a:off x="7289346" y="1966912"/>
              <a:ext cx="413657" cy="232682"/>
            </a:xfrm>
            <a:custGeom>
              <a:gdLst>
                <a:gd fmla="*/ 0 w 12192000" name="connsiteX0"/>
                <a:gd fmla="*/ 6858000 h 6858000" name="connsiteY0"/>
                <a:gd fmla="*/ 12192000 w 12192000" name="connsiteX1"/>
                <a:gd fmla="*/ 0 h 6858000" name="connsiteY1"/>
                <a:gd fmla="*/ 0 w 12192000" name="connsiteX2"/>
                <a:gd fmla="*/ 6858000 h 6858000" name="connsiteY2"/>
                <a:gd fmla="*/ 0 w 12192000" name="connsiteX3"/>
                <a:gd fmla="*/ 6858000 h 6858000" name="connsiteY3"/>
                <a:gd fmla="*/ 0 w 12192000" name="connsiteX4"/>
                <a:gd fmla="*/ 0 h 6858000" name="connsiteY4"/>
              </a:gdLst>
              <a:cxnLst>
                <a:cxn ang="0">
                  <a:pos x="connsiteX0" y="connsiteY0"/>
                </a:cxn>
                <a:cxn ang="0">
                  <a:pos x="connsiteX1" y="connsiteY1"/>
                </a:cxn>
                <a:cxn ang="0">
                  <a:pos x="connsiteX2" y="connsiteY2"/>
                </a:cxn>
              </a:cxnLst>
              <a:rect b="b" l="l" r="r" t="t"/>
              <a:pathLst>
                <a:path h="6858000" w="12192000">
                  <a:moveTo>
                    <a:pt x="0" y="6858000"/>
                  </a:moveTo>
                  <a:lnTo>
                    <a:pt x="12192000" y="0"/>
                  </a:lnTo>
                  <a:lnTo>
                    <a:pt x="0" y="685800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0" name="矩形 59"/>
          <p:cNvSpPr/>
          <p:nvPr/>
        </p:nvSpPr>
        <p:spPr>
          <a:xfrm>
            <a:off x="7903254" y="4322658"/>
            <a:ext cx="4151586" cy="74313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sz="2400">
                <a:solidFill>
                  <a:srgbClr val="282830"/>
                </a:solidFill>
                <a:latin charset="-122" panose="020b0503020204020204" pitchFamily="34" typeface="微软雅黑"/>
                <a:ea charset="-122" panose="020b0503020204020204" pitchFamily="34" typeface="微软雅黑"/>
              </a:rPr>
              <a:t>京东海外战略布局</a:t>
            </a:r>
          </a:p>
        </p:txBody>
      </p:sp>
      <p:sp>
        <p:nvSpPr>
          <p:cNvPr id="61" name="矩形 60"/>
          <p:cNvSpPr/>
          <p:nvPr/>
        </p:nvSpPr>
        <p:spPr>
          <a:xfrm>
            <a:off x="0" y="0"/>
            <a:ext cx="12192000" cy="2333298"/>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4" name="组合 63"/>
          <p:cNvGrpSpPr/>
          <p:nvPr/>
        </p:nvGrpSpPr>
        <p:grpSpPr>
          <a:xfrm>
            <a:off x="2" y="0"/>
            <a:ext cx="12191998" cy="2333298"/>
            <a:chOff x="2118360" y="-1"/>
            <a:chExt cx="7955281" cy="6858002"/>
          </a:xfrm>
        </p:grpSpPr>
        <p:sp>
          <p:nvSpPr>
            <p:cNvPr id="62" name="等腰三角形 61"/>
            <p:cNvSpPr/>
            <p:nvPr/>
          </p:nvSpPr>
          <p:spPr>
            <a:xfrm flipV="1">
              <a:off x="2118360" y="-1"/>
              <a:ext cx="7955281" cy="6858001"/>
            </a:xfrm>
            <a:prstGeom prst="triangle">
              <a:avLst/>
            </a:prstGeom>
            <a:noFill/>
            <a:ln w="38100">
              <a:solidFill>
                <a:schemeClr val="bg1">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等腰三角形 62"/>
            <p:cNvSpPr/>
            <p:nvPr/>
          </p:nvSpPr>
          <p:spPr>
            <a:xfrm>
              <a:off x="3444240" y="2286001"/>
              <a:ext cx="5303520" cy="4572000"/>
            </a:xfrm>
            <a:prstGeom prst="triangle">
              <a:avLst/>
            </a:prstGeom>
            <a:noFill/>
            <a:ln w="38100">
              <a:solidFill>
                <a:schemeClr val="bg1">
                  <a:alpha val="1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5" name="矩形 64"/>
          <p:cNvSpPr/>
          <p:nvPr/>
        </p:nvSpPr>
        <p:spPr>
          <a:xfrm>
            <a:off x="4272454" y="756259"/>
            <a:ext cx="3630799" cy="79927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4000">
                <a:solidFill>
                  <a:schemeClr val="bg1"/>
                </a:solidFill>
                <a:latin charset="-122" panose="020b0503020204020204" pitchFamily="34" typeface="微软雅黑"/>
                <a:ea charset="-122" panose="020b0503020204020204" pitchFamily="34" typeface="微软雅黑"/>
              </a:rPr>
              <a:t>目录</a:t>
            </a:r>
          </a:p>
        </p:txBody>
      </p:sp>
      <p:sp>
        <p:nvSpPr>
          <p:cNvPr id="31" name="矩形 30"/>
          <p:cNvSpPr/>
          <p:nvPr/>
        </p:nvSpPr>
        <p:spPr>
          <a:xfrm>
            <a:off x="852590" y="5551170"/>
            <a:ext cx="975360" cy="975360"/>
          </a:xfrm>
          <a:prstGeom prst="rect">
            <a:avLst/>
          </a:prstGeom>
          <a:solidFill>
            <a:srgbClr val="C604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矩形 31"/>
          <p:cNvSpPr/>
          <p:nvPr/>
        </p:nvSpPr>
        <p:spPr>
          <a:xfrm>
            <a:off x="989124" y="5702519"/>
            <a:ext cx="672662" cy="67266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4400">
                <a:latin charset="-122" panose="020b0503020204020204" pitchFamily="34" typeface="微软雅黑"/>
                <a:ea charset="-122" panose="020b0503020204020204" pitchFamily="34" typeface="微软雅黑"/>
              </a:rPr>
              <a:t>5</a:t>
            </a:r>
          </a:p>
        </p:txBody>
      </p:sp>
      <p:sp>
        <p:nvSpPr>
          <p:cNvPr id="34" name="矩形 33"/>
          <p:cNvSpPr/>
          <p:nvPr/>
        </p:nvSpPr>
        <p:spPr>
          <a:xfrm>
            <a:off x="6751520" y="5729452"/>
            <a:ext cx="672662" cy="67266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4400">
                <a:latin charset="-122" panose="020b0503020204020204" pitchFamily="34" typeface="微软雅黑"/>
                <a:ea charset="-122" panose="020b0503020204020204" pitchFamily="34" typeface="微软雅黑"/>
              </a:rPr>
              <a:t>6</a:t>
            </a:r>
          </a:p>
        </p:txBody>
      </p:sp>
      <p:sp>
        <p:nvSpPr>
          <p:cNvPr id="35" name="矩形 34"/>
          <p:cNvSpPr/>
          <p:nvPr/>
        </p:nvSpPr>
        <p:spPr>
          <a:xfrm>
            <a:off x="2075794" y="5595576"/>
            <a:ext cx="4476879" cy="74313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b="1" lang="zh-CN" smtClean="0" sz="2400">
                <a:solidFill>
                  <a:srgbClr val="282830"/>
                </a:solidFill>
                <a:latin charset="-122" panose="020b0503020204020204" pitchFamily="34" typeface="微软雅黑"/>
                <a:ea charset="-122" panose="020b0503020204020204" pitchFamily="34" typeface="微软雅黑"/>
              </a:rPr>
              <a:t>京东国际化主要策略-三驾马车</a:t>
            </a:r>
          </a:p>
        </p:txBody>
      </p:sp>
      <p:sp>
        <p:nvSpPr>
          <p:cNvPr id="7" name="页脚占位符 6"/>
          <p:cNvSpPr>
            <a:spLocks noGrp="1"/>
          </p:cNvSpPr>
          <p:nvPr>
            <p:ph idx="11" sz="quarter" type="ftr"/>
          </p:nvPr>
        </p:nvSpPr>
        <p:spPr/>
        <p:txBody>
          <a:bodyPr/>
          <a:lstStyle/>
          <a:p>
            <a:r>
              <a:rPr altLang="zh-CN" b="1" lang="en-US" smtClean="0" sz="1400">
                <a:solidFill>
                  <a:prstClr val="black">
                    <a:tint val="75000"/>
                  </a:prstClr>
                </a:solidFill>
              </a:rPr>
              <a:t>Strictly Confidential</a:t>
            </a:r>
          </a:p>
        </p:txBody>
      </p:sp>
    </p:spTree>
    <p:extLst>
      <p:ext uri="{BB962C8B-B14F-4D97-AF65-F5344CB8AC3E}">
        <p14:creationId val="911990613"/>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flipV="1">
            <a:off x="345187" y="266699"/>
            <a:ext cx="1293113" cy="1114753"/>
          </a:xfrm>
          <a:prstGeom prst="triangle">
            <a:avLst/>
          </a:prstGeom>
          <a:noFill/>
          <a:ln w="38100">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a:off x="950024" y="1022622"/>
            <a:ext cx="493014" cy="425012"/>
          </a:xfrm>
          <a:prstGeom prst="triangle">
            <a:avLst/>
          </a:prstGeom>
          <a:noFill/>
          <a:ln w="38100">
            <a:solidFill>
              <a:srgbClr val="2828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7493" y="406400"/>
            <a:ext cx="1968500" cy="41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200">
                <a:solidFill>
                  <a:srgbClr val="C60418"/>
                </a:solidFill>
                <a:latin charset="-122" panose="020b0503020204020204" pitchFamily="34" typeface="微软雅黑"/>
                <a:ea charset="-122" panose="020b0503020204020204" pitchFamily="34" typeface="微软雅黑"/>
              </a:rPr>
              <a:t>1-1</a:t>
            </a:r>
          </a:p>
        </p:txBody>
      </p:sp>
      <p:sp>
        <p:nvSpPr>
          <p:cNvPr id="5" name="矩形 4"/>
          <p:cNvSpPr/>
          <p:nvPr/>
        </p:nvSpPr>
        <p:spPr>
          <a:xfrm>
            <a:off x="4773505" y="329702"/>
            <a:ext cx="2468880" cy="640080"/>
          </a:xfrm>
          <a:prstGeom prst="rect">
            <a:avLst/>
          </a:prstGeom>
        </p:spPr>
        <p:txBody>
          <a:bodyPr wrap="none">
            <a:spAutoFit/>
          </a:bodyPr>
          <a:lstStyle/>
          <a:p>
            <a:r>
              <a:rPr altLang="en-US" b="1" lang="zh-CN" sz="3600">
                <a:solidFill>
                  <a:srgbClr val="C00000"/>
                </a:solidFill>
                <a:latin charset="-122" panose="020b0503020204020204" pitchFamily="34" typeface="微软雅黑"/>
                <a:ea charset="-122" panose="020b0503020204020204" pitchFamily="34" typeface="微软雅黑"/>
              </a:rPr>
              <a:t>京东是谁？</a:t>
            </a:r>
          </a:p>
        </p:txBody>
      </p:sp>
      <p:grpSp>
        <p:nvGrpSpPr>
          <p:cNvPr id="6" name="组合 5"/>
          <p:cNvGrpSpPr/>
          <p:nvPr/>
        </p:nvGrpSpPr>
        <p:grpSpPr>
          <a:xfrm>
            <a:off x="921167" y="1543992"/>
            <a:ext cx="10370591" cy="4686954"/>
            <a:chOff x="921167" y="1543992"/>
            <a:chExt cx="10370591" cy="4686954"/>
          </a:xfrm>
        </p:grpSpPr>
        <p:pic>
          <p:nvPicPr>
            <p:cNvPr id="13" name="图片 12"/>
            <p:cNvPicPr>
              <a:picLocks noChangeAspect="1"/>
            </p:cNvPicPr>
            <p:nvPr/>
          </p:nvPicPr>
          <p:blipFill>
            <a:blip r:embed="rId2">
              <a:extLst>
                <a:ext uri="{28A0092B-C50C-407E-A947-70E740481C1C}">
                  <a14:useLocalDpi val="0"/>
                </a:ext>
              </a:extLst>
            </a:blip>
            <a:stretch>
              <a:fillRect/>
            </a:stretch>
          </p:blipFill>
          <p:spPr>
            <a:xfrm>
              <a:off x="950023" y="1543992"/>
              <a:ext cx="10227729" cy="4686954"/>
            </a:xfrm>
            <a:prstGeom prst="rect">
              <a:avLst/>
            </a:prstGeom>
          </p:spPr>
        </p:pic>
        <p:sp>
          <p:nvSpPr>
            <p:cNvPr id="14" name="TextBox 13"/>
            <p:cNvSpPr txBox="1"/>
            <p:nvPr/>
          </p:nvSpPr>
          <p:spPr>
            <a:xfrm>
              <a:off x="921167" y="2477237"/>
              <a:ext cx="2743035" cy="365760"/>
            </a:xfrm>
            <a:prstGeom prst="rect">
              <a:avLst/>
            </a:prstGeom>
            <a:noFill/>
          </p:spPr>
          <p:txBody>
            <a:bodyPr rtlCol="0" wrap="square">
              <a:spAutoFit/>
            </a:bodyPr>
            <a:lstStyle/>
            <a:p>
              <a:pPr algn="r" eaLnBrk="0" fontAlgn="base" hangingPunct="0">
                <a:spcBef>
                  <a:spcPct val="0"/>
                </a:spcBef>
                <a:spcAft>
                  <a:spcPct val="0"/>
                </a:spcAft>
              </a:pPr>
              <a:r>
                <a:rPr altLang="en-US" lang="zh-CN" smtClean="0">
                  <a:solidFill>
                    <a:srgbClr val="171717"/>
                  </a:solidFill>
                  <a:latin charset="-122" panose="020b0503020204020204" pitchFamily="34" typeface="微软雅黑"/>
                  <a:ea charset="-122" panose="020b0503020204020204" pitchFamily="34" typeface="微软雅黑"/>
                </a:rPr>
                <a:t>中国最大自营电商</a:t>
              </a:r>
            </a:p>
          </p:txBody>
        </p:sp>
        <p:sp>
          <p:nvSpPr>
            <p:cNvPr id="15" name="TextBox 14"/>
            <p:cNvSpPr txBox="1"/>
            <p:nvPr/>
          </p:nvSpPr>
          <p:spPr>
            <a:xfrm>
              <a:off x="8272714" y="2477237"/>
              <a:ext cx="3019044" cy="365760"/>
            </a:xfrm>
            <a:prstGeom prst="rect">
              <a:avLst/>
            </a:prstGeom>
            <a:noFill/>
          </p:spPr>
          <p:txBody>
            <a:bodyPr rtlCol="0" wrap="square">
              <a:spAutoFit/>
            </a:bodyPr>
            <a:lstStyle/>
            <a:p>
              <a:pPr algn="ctr" eaLnBrk="0" fontAlgn="base" hangingPunct="0">
                <a:spcBef>
                  <a:spcPct val="0"/>
                </a:spcBef>
                <a:spcAft>
                  <a:spcPct val="0"/>
                </a:spcAft>
              </a:pPr>
              <a:r>
                <a:rPr altLang="en-US" lang="zh-CN" smtClean="0">
                  <a:solidFill>
                    <a:srgbClr val="171717"/>
                  </a:solidFill>
                  <a:latin charset="-122" panose="020b0503020204020204" pitchFamily="34" typeface="微软雅黑"/>
                  <a:ea charset="-122" panose="020b0503020204020204" pitchFamily="34" typeface="微软雅黑"/>
                  <a:cs charset="0" panose="02020603050405020304" pitchFamily="18" typeface="Times New Roman"/>
                </a:rPr>
                <a:t>中国第二大B2C电商</a:t>
              </a:r>
            </a:p>
          </p:txBody>
        </p:sp>
        <p:sp>
          <p:nvSpPr>
            <p:cNvPr id="16" name="TextBox 15"/>
            <p:cNvSpPr txBox="1"/>
            <p:nvPr/>
          </p:nvSpPr>
          <p:spPr>
            <a:xfrm>
              <a:off x="2704095" y="3917683"/>
              <a:ext cx="2873589" cy="365760"/>
            </a:xfrm>
            <a:prstGeom prst="rect">
              <a:avLst/>
            </a:prstGeom>
            <a:noFill/>
          </p:spPr>
          <p:txBody>
            <a:bodyPr rtlCol="0" wrap="square">
              <a:spAutoFit/>
            </a:bodyPr>
            <a:lstStyle/>
            <a:p>
              <a:pPr eaLnBrk="0" fontAlgn="base" hangingPunct="0">
                <a:spcBef>
                  <a:spcPct val="0"/>
                </a:spcBef>
                <a:spcAft>
                  <a:spcPct val="0"/>
                </a:spcAft>
              </a:pPr>
              <a:r>
                <a:rPr altLang="en-US" lang="zh-CN" smtClean="0">
                  <a:solidFill>
                    <a:srgbClr val="171717"/>
                  </a:solidFill>
                  <a:latin charset="-122" panose="020b0503020204020204" pitchFamily="34" typeface="微软雅黑"/>
                  <a:ea charset="-122" panose="020b0503020204020204" pitchFamily="34" typeface="微软雅黑"/>
                </a:rPr>
                <a:t>我们的愿景是成为</a:t>
              </a:r>
            </a:p>
          </p:txBody>
        </p:sp>
        <p:sp>
          <p:nvSpPr>
            <p:cNvPr id="17" name="TextBox 16"/>
            <p:cNvSpPr txBox="1"/>
            <p:nvPr/>
          </p:nvSpPr>
          <p:spPr>
            <a:xfrm>
              <a:off x="6817604" y="3917683"/>
              <a:ext cx="4047397" cy="365760"/>
            </a:xfrm>
            <a:prstGeom prst="rect">
              <a:avLst/>
            </a:prstGeom>
            <a:noFill/>
          </p:spPr>
          <p:txBody>
            <a:bodyPr rtlCol="0" wrap="square">
              <a:spAutoFit/>
            </a:bodyPr>
            <a:lstStyle/>
            <a:p>
              <a:r>
                <a:rPr altLang="en-US" lang="zh-CN" smtClean="0">
                  <a:solidFill>
                    <a:srgbClr val="171717"/>
                  </a:solidFill>
                  <a:latin charset="-122" panose="020b0503020204020204" pitchFamily="34" typeface="微软雅黑"/>
                  <a:ea charset="-122" panose="020b0503020204020204" pitchFamily="34" typeface="微软雅黑"/>
                </a:rPr>
                <a:t>全球最值得信赖的企业</a:t>
              </a:r>
            </a:p>
          </p:txBody>
        </p:sp>
        <p:sp>
          <p:nvSpPr>
            <p:cNvPr id="18" name="TextBox 17"/>
            <p:cNvSpPr txBox="1"/>
            <p:nvPr/>
          </p:nvSpPr>
          <p:spPr>
            <a:xfrm>
              <a:off x="5051593" y="4890268"/>
              <a:ext cx="2193296" cy="396240"/>
            </a:xfrm>
            <a:prstGeom prst="rect">
              <a:avLst/>
            </a:prstGeom>
            <a:noFill/>
          </p:spPr>
          <p:txBody>
            <a:bodyPr rtlCol="0" wrap="square">
              <a:spAutoFit/>
            </a:bodyPr>
            <a:lstStyle/>
            <a:p>
              <a:pPr algn="ctr" eaLnBrk="0" fontAlgn="base" hangingPunct="0">
                <a:spcBef>
                  <a:spcPct val="0"/>
                </a:spcBef>
                <a:spcAft>
                  <a:spcPct val="0"/>
                </a:spcAft>
              </a:pPr>
              <a:r>
                <a:rPr altLang="en-US" b="1" lang="zh-CN" smtClean="0" sz="2000">
                  <a:solidFill>
                    <a:prstClr val="white"/>
                  </a:solidFill>
                  <a:latin charset="-122" panose="020b0503020204020204" pitchFamily="34" typeface="微软雅黑"/>
                  <a:ea charset="-122" panose="020b0503020204020204" pitchFamily="34" typeface="微软雅黑"/>
                </a:rPr>
                <a:t>核心优势</a:t>
              </a:r>
            </a:p>
          </p:txBody>
        </p:sp>
        <p:sp>
          <p:nvSpPr>
            <p:cNvPr id="19" name="TextBox 18"/>
            <p:cNvSpPr txBox="1"/>
            <p:nvPr/>
          </p:nvSpPr>
          <p:spPr>
            <a:xfrm>
              <a:off x="2128031" y="5438858"/>
              <a:ext cx="3168352" cy="365760"/>
            </a:xfrm>
            <a:prstGeom prst="rect">
              <a:avLst/>
            </a:prstGeom>
            <a:noFill/>
          </p:spPr>
          <p:txBody>
            <a:bodyPr rtlCol="0" wrap="square">
              <a:spAutoFit/>
            </a:bodyPr>
            <a:lstStyle/>
            <a:p>
              <a:pPr eaLnBrk="0" fontAlgn="base" hangingPunct="0">
                <a:spcBef>
                  <a:spcPct val="0"/>
                </a:spcBef>
                <a:spcAft>
                  <a:spcPct val="0"/>
                </a:spcAft>
              </a:pPr>
              <a:r>
                <a:rPr altLang="en-US" lang="zh-CN" smtClean="0">
                  <a:solidFill>
                    <a:srgbClr val="171717"/>
                  </a:solidFill>
                  <a:latin charset="-122" panose="020b0503020204020204" pitchFamily="34" typeface="微软雅黑"/>
                  <a:ea charset="-122" panose="020b0503020204020204" pitchFamily="34" typeface="微软雅黑"/>
                </a:rPr>
                <a:t>卓越的用户体验</a:t>
              </a:r>
            </a:p>
          </p:txBody>
        </p:sp>
        <p:sp>
          <p:nvSpPr>
            <p:cNvPr id="20" name="TextBox 19"/>
            <p:cNvSpPr txBox="1"/>
            <p:nvPr/>
          </p:nvSpPr>
          <p:spPr>
            <a:xfrm>
              <a:off x="7204773" y="5453136"/>
              <a:ext cx="3168352" cy="365760"/>
            </a:xfrm>
            <a:prstGeom prst="rect">
              <a:avLst/>
            </a:prstGeom>
            <a:noFill/>
          </p:spPr>
          <p:txBody>
            <a:bodyPr rtlCol="0" wrap="square">
              <a:spAutoFit/>
            </a:bodyPr>
            <a:lstStyle/>
            <a:p>
              <a:pPr eaLnBrk="0" fontAlgn="base" hangingPunct="0">
                <a:spcBef>
                  <a:spcPct val="0"/>
                </a:spcBef>
                <a:spcAft>
                  <a:spcPct val="0"/>
                </a:spcAft>
              </a:pPr>
              <a:r>
                <a:rPr altLang="en-US" lang="zh-CN" smtClean="0">
                  <a:solidFill>
                    <a:srgbClr val="171717"/>
                  </a:solidFill>
                  <a:latin charset="-122" panose="020b0503020204020204" pitchFamily="34" typeface="微软雅黑"/>
                  <a:ea charset="-122" panose="020b0503020204020204" pitchFamily="34" typeface="微软雅黑"/>
                </a:rPr>
                <a:t>高效的运营效率</a:t>
              </a:r>
            </a:p>
          </p:txBody>
        </p:sp>
        <p:sp>
          <p:nvSpPr>
            <p:cNvPr id="21" name="椭圆 20"/>
            <p:cNvSpPr/>
            <p:nvPr/>
          </p:nvSpPr>
          <p:spPr>
            <a:xfrm>
              <a:off x="7840468" y="2851976"/>
              <a:ext cx="96011" cy="108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eaLnBrk="0" fontAlgn="base" hangingPunct="0">
                <a:spcBef>
                  <a:spcPct val="0"/>
                </a:spcBef>
                <a:spcAft>
                  <a:spcPct val="0"/>
                </a:spcAft>
              </a:pPr>
              <a:endParaRPr altLang="en-US" lang="zh-CN">
                <a:solidFill>
                  <a:prstClr val="white"/>
                </a:solidFill>
                <a:latin charset="-122" panose="020b0503020204020204" pitchFamily="34" typeface="微软雅黑"/>
                <a:ea charset="-122" panose="020b0503020204020204" pitchFamily="34" typeface="微软雅黑"/>
              </a:endParaRPr>
            </a:p>
          </p:txBody>
        </p:sp>
      </p:grpSp>
      <p:sp>
        <p:nvSpPr>
          <p:cNvPr id="7" name="页脚占位符 6"/>
          <p:cNvSpPr>
            <a:spLocks noGrp="1"/>
          </p:cNvSpPr>
          <p:nvPr>
            <p:ph idx="11" sz="quarter" type="ftr"/>
          </p:nvPr>
        </p:nvSpPr>
        <p:spPr/>
        <p:txBody>
          <a:bodyPr/>
          <a:lstStyle/>
          <a:p>
            <a:r>
              <a:rPr altLang="zh-CN" b="1" lang="en-US" smtClean="0" sz="1400"/>
              <a:t>Strictly Confidential</a:t>
            </a:r>
          </a:p>
        </p:txBody>
      </p:sp>
    </p:spTree>
    <p:extLst>
      <p:ext uri="{BB962C8B-B14F-4D97-AF65-F5344CB8AC3E}">
        <p14:creationId val="2175166971"/>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flipV="1">
            <a:off x="345187" y="266699"/>
            <a:ext cx="1293113" cy="1114753"/>
          </a:xfrm>
          <a:prstGeom prst="triangle">
            <a:avLst/>
          </a:prstGeom>
          <a:noFill/>
          <a:ln w="38100">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a:off x="950024" y="1022622"/>
            <a:ext cx="493014" cy="425012"/>
          </a:xfrm>
          <a:prstGeom prst="triangle">
            <a:avLst/>
          </a:prstGeom>
          <a:noFill/>
          <a:ln w="38100">
            <a:solidFill>
              <a:srgbClr val="2828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7493" y="406400"/>
            <a:ext cx="1968500" cy="41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200">
                <a:solidFill>
                  <a:srgbClr val="C60418"/>
                </a:solidFill>
                <a:latin charset="-122" panose="020b0503020204020204" pitchFamily="34" typeface="微软雅黑"/>
                <a:ea charset="-122" panose="020b0503020204020204" pitchFamily="34" typeface="微软雅黑"/>
              </a:rPr>
              <a:t>1-2</a:t>
            </a:r>
          </a:p>
        </p:txBody>
      </p:sp>
      <p:sp>
        <p:nvSpPr>
          <p:cNvPr id="5" name="矩形 4"/>
          <p:cNvSpPr/>
          <p:nvPr/>
        </p:nvSpPr>
        <p:spPr>
          <a:xfrm>
            <a:off x="3943449" y="344130"/>
            <a:ext cx="4754880" cy="640080"/>
          </a:xfrm>
          <a:prstGeom prst="rect">
            <a:avLst/>
          </a:prstGeom>
        </p:spPr>
        <p:txBody>
          <a:bodyPr wrap="none">
            <a:spAutoFit/>
          </a:bodyPr>
          <a:lstStyle/>
          <a:p>
            <a:r>
              <a:rPr altLang="en-US" b="1" lang="zh-CN" sz="3600">
                <a:solidFill>
                  <a:srgbClr val="C00000"/>
                </a:solidFill>
                <a:latin charset="-122" panose="020b0503020204020204" pitchFamily="34" typeface="微软雅黑"/>
                <a:ea charset="-122" panose="020b0503020204020204" pitchFamily="34" typeface="微软雅黑"/>
              </a:rPr>
              <a:t>京东是全球电商前十强</a:t>
            </a:r>
          </a:p>
        </p:txBody>
      </p:sp>
      <p:graphicFrame>
        <p:nvGraphicFramePr>
          <p:cNvPr id="45" name="表格 44"/>
          <p:cNvGraphicFramePr>
            <a:graphicFrameLocks noGrp="1"/>
          </p:cNvGraphicFramePr>
          <p:nvPr>
            <p:extLst>
              <p:ext uri="{D42A27DB-BD31-4B8C-83A1-F6EECF244321}">
                <p14:modId val="812554410"/>
              </p:ext>
            </p:extLst>
          </p:nvPr>
        </p:nvGraphicFramePr>
        <p:xfrm>
          <a:off x="1638300" y="1643651"/>
          <a:ext cx="9506638" cy="4269860"/>
        </p:xfrm>
        <a:graphic>
          <a:graphicData uri="http://schemas.openxmlformats.org/drawingml/2006/table">
            <a:tbl>
              <a:tblPr lastCol="1">
                <a:tableStyleId>{85BE263C-DBD7-4A20-BB59-AAB30ACAA65A}</a:tableStyleId>
              </a:tblPr>
              <a:tblGrid>
                <a:gridCol w="1227932"/>
                <a:gridCol w="3510392"/>
                <a:gridCol w="1908418"/>
                <a:gridCol w="2859896"/>
              </a:tblGrid>
              <a:tr h="563981">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en-US" baseline="0" cap="none" kumimoji="0" lang="zh-CN" normalizeH="0" smtClean="0" strike="noStrike" sz="1800" u="none">
                          <a:ln>
                            <a:noFill/>
                          </a:ln>
                          <a:effectLst/>
                          <a:latin charset="-122" panose="020b0503020204020204" pitchFamily="34" typeface="微软雅黑"/>
                          <a:ea charset="-122" panose="020b0503020204020204" pitchFamily="34" typeface="微软雅黑"/>
                        </a:rPr>
                        <a:t>排名</a:t>
                      </a:r>
                      <a:endParaRPr altLang="zh-CN" b="1" baseline="0" cap="none" i="0" kumimoji="0" lang="en-US" normalizeH="0" smtClean="0" strike="noStrike" sz="1800" u="none">
                        <a:ln>
                          <a:noFill/>
                        </a:ln>
                        <a:solidFill>
                          <a:schemeClr val="bg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en-US" baseline="0" cap="none" kumimoji="0" lang="zh-CN" normalizeH="0" smtClean="0" strike="noStrike" sz="1800" u="none">
                          <a:ln>
                            <a:noFill/>
                          </a:ln>
                          <a:effectLst/>
                          <a:latin charset="-122" panose="020b0503020204020204" pitchFamily="34" typeface="微软雅黑"/>
                          <a:ea charset="-122" panose="020b0503020204020204" pitchFamily="34" typeface="微软雅黑"/>
                        </a:rPr>
                        <a:t>公司</a:t>
                      </a:r>
                      <a:endParaRPr altLang="zh-CN" b="1" baseline="0" cap="none" i="0" kumimoji="0" lang="en-US" normalizeH="0" smtClean="0" strike="noStrike" sz="1800" u="none">
                        <a:ln>
                          <a:noFill/>
                        </a:ln>
                        <a:solidFill>
                          <a:schemeClr val="bg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en-US" baseline="0" cap="none" kumimoji="0" lang="zh-CN" normalizeH="0" smtClean="0" strike="noStrike" sz="1800" u="none">
                          <a:ln>
                            <a:noFill/>
                          </a:ln>
                          <a:effectLst/>
                          <a:latin charset="-122" panose="020b0503020204020204" pitchFamily="34" typeface="微软雅黑"/>
                          <a:ea charset="-122" panose="020b0503020204020204" pitchFamily="34" typeface="微软雅黑"/>
                        </a:rPr>
                        <a:t>地区</a:t>
                      </a:r>
                      <a:endParaRPr altLang="zh-CN" b="1" baseline="0" cap="none" i="0" kumimoji="0" lang="en-US" normalizeH="0" smtClean="0" strike="noStrike" sz="1800" u="none">
                        <a:ln>
                          <a:noFill/>
                        </a:ln>
                        <a:solidFill>
                          <a:schemeClr val="bg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en-US" baseline="0" cap="none" kumimoji="0" lang="zh-CN" normalizeH="0" smtClean="0" strike="noStrike" sz="1800" u="none">
                          <a:ln>
                            <a:noFill/>
                          </a:ln>
                          <a:solidFill>
                            <a:schemeClr val="bg1"/>
                          </a:solidFill>
                          <a:effectLst/>
                          <a:latin charset="-122" panose="020b0503020204020204" pitchFamily="34" typeface="微软雅黑"/>
                          <a:ea charset="-122" panose="020b0503020204020204" pitchFamily="34" typeface="微软雅黑"/>
                        </a:rPr>
                        <a:t>市值</a:t>
                      </a:r>
                      <a:r>
                        <a:rPr altLang="zh-CN" baseline="0" cap="none" kumimoji="0" lang="en-US" normalizeH="0" smtClean="0" strike="noStrike" sz="1800" u="none">
                          <a:ln>
                            <a:noFill/>
                          </a:ln>
                          <a:solidFill>
                            <a:schemeClr val="bg1"/>
                          </a:solidFill>
                          <a:effectLst/>
                          <a:latin charset="-122" panose="020b0503020204020204" pitchFamily="34" typeface="微软雅黑"/>
                          <a:ea charset="-122" panose="020b0503020204020204" pitchFamily="34" typeface="微软雅黑"/>
                        </a:rPr>
                        <a:t>($B)</a:t>
                      </a:r>
                      <a:endParaRPr altLang="zh-CN" b="1" baseline="0" cap="none" i="0" kumimoji="0" lang="en-US" normalizeH="0" smtClean="0" strike="noStrike" sz="1800" u="none">
                        <a:ln>
                          <a:noFill/>
                        </a:ln>
                        <a:solidFill>
                          <a:schemeClr val="bg1"/>
                        </a:solidFill>
                        <a:effectLst/>
                        <a:latin charset="-122" panose="020b0503020204020204" pitchFamily="34" typeface="微软雅黑"/>
                        <a:ea charset="-122" pitchFamily="34" typeface="微软雅黑"/>
                        <a:cs charset="0" pitchFamily="34" typeface="Microsoft Sans Serif"/>
                      </a:endParaRPr>
                    </a:p>
                  </a:txBody>
                  <a:tcPr anchor="ctr" horzOverflow="overflow" marB="0" marL="0" marR="0" marT="0">
                    <a:solidFill>
                      <a:srgbClr val="BC9B5D"/>
                    </a:solidFill>
                  </a:tcPr>
                </a:tc>
              </a:tr>
              <a:tr h="370066">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1</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err="1" kumimoji="0" lang="en-US" normalizeH="0" smtClean="0" strike="noStrike" sz="1800" u="none">
                          <a:ln>
                            <a:noFill/>
                          </a:ln>
                          <a:effectLst/>
                          <a:latin charset="-122" panose="020b0503020204020204" pitchFamily="34" typeface="微软雅黑"/>
                          <a:ea charset="-122" panose="020b0503020204020204" pitchFamily="34" typeface="微软雅黑"/>
                        </a:rPr>
                        <a:t>Alibaba Group</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China</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fontAlgn="ctr"/>
                      <a:r>
                        <a:rPr lang="en-US" smtClean="0" strike="noStrike" sz="1800" u="none">
                          <a:solidFill>
                            <a:schemeClr val="bg1"/>
                          </a:solidFill>
                          <a:latin charset="-122" panose="020b0503020204020204" pitchFamily="34" typeface="微软雅黑"/>
                          <a:ea charset="-122" panose="020b0503020204020204" pitchFamily="34" typeface="微软雅黑"/>
                        </a:rPr>
                        <a:t>231</a:t>
                      </a:r>
                      <a:endParaRPr b="0" i="0" lang="en-US" strike="noStrike" sz="1800" u="none">
                        <a:solidFill>
                          <a:schemeClr val="bg1"/>
                        </a:solidFill>
                        <a:latin charset="-122" panose="020b0503020204020204" pitchFamily="34" typeface="微软雅黑"/>
                        <a:ea charset="-122" panose="020b0503020204020204" pitchFamily="34" typeface="微软雅黑"/>
                      </a:endParaRPr>
                    </a:p>
                  </a:txBody>
                  <a:tcPr anchor="ctr" marB="0" marL="12700" marR="12700" marT="9525">
                    <a:solidFill>
                      <a:srgbClr val="BC9B5D"/>
                    </a:solidFill>
                  </a:tcPr>
                </a:tc>
              </a:tr>
              <a:tr h="370066">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2</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Amazon.com</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USA </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fontAlgn="ctr"/>
                      <a:r>
                        <a:rPr altLang="zh-CN" lang="en-US" smtClean="0" strike="noStrike" sz="1800" u="none">
                          <a:solidFill>
                            <a:schemeClr val="bg1"/>
                          </a:solidFill>
                          <a:latin charset="-122" panose="020b0503020204020204" pitchFamily="34" typeface="微软雅黑"/>
                          <a:ea charset="-122" panose="020b0503020204020204" pitchFamily="34" typeface="微软雅黑"/>
                        </a:rPr>
                        <a:t>153 </a:t>
                      </a:r>
                      <a:endParaRPr altLang="zh-CN" b="0" i="0" lang="en-US" strike="noStrike" sz="1800" u="none">
                        <a:solidFill>
                          <a:schemeClr val="bg1"/>
                        </a:solidFill>
                        <a:latin charset="-122" panose="020b0503020204020204" pitchFamily="34" typeface="微软雅黑"/>
                        <a:ea charset="-122" panose="020b0503020204020204" pitchFamily="34" typeface="微软雅黑"/>
                      </a:endParaRPr>
                    </a:p>
                  </a:txBody>
                  <a:tcPr anchor="ctr" marB="0" marL="12700" marR="12700" marT="9525">
                    <a:solidFill>
                      <a:srgbClr val="BC9B5D"/>
                    </a:solidFill>
                  </a:tcPr>
                </a:tc>
              </a:tr>
              <a:tr h="370066">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3</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defRPr/>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eBay </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USA </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fontAlgn="ctr"/>
                      <a:r>
                        <a:rPr altLang="zh-CN" lang="en-US" smtClean="0" strike="noStrike" sz="1800" u="none">
                          <a:solidFill>
                            <a:schemeClr val="bg1"/>
                          </a:solidFill>
                          <a:latin charset="-122" panose="020b0503020204020204" pitchFamily="34" typeface="微软雅黑"/>
                          <a:ea charset="-122" panose="020b0503020204020204" pitchFamily="34" typeface="微软雅黑"/>
                        </a:rPr>
                        <a:t>65 </a:t>
                      </a:r>
                      <a:endParaRPr altLang="zh-CN" b="0" i="0" lang="en-US" strike="noStrike" sz="1800" u="none">
                        <a:solidFill>
                          <a:schemeClr val="bg1"/>
                        </a:solidFill>
                        <a:latin charset="-122" panose="020b0503020204020204" pitchFamily="34" typeface="微软雅黑"/>
                        <a:ea charset="-122" panose="020b0503020204020204" pitchFamily="34" typeface="微软雅黑"/>
                      </a:endParaRPr>
                    </a:p>
                  </a:txBody>
                  <a:tcPr anchor="ctr" marB="0" marL="12700" marR="12700" marT="9525">
                    <a:solidFill>
                      <a:srgbClr val="BC9B5D"/>
                    </a:solidFill>
                  </a:tcPr>
                </a:tc>
              </a:tr>
              <a:tr h="370066">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4</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Priceline</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USA </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fontAlgn="ctr"/>
                      <a:r>
                        <a:rPr altLang="zh-CN" lang="en-US" smtClean="0" strike="noStrike" sz="1800" u="none">
                          <a:solidFill>
                            <a:schemeClr val="bg1"/>
                          </a:solidFill>
                          <a:latin charset="-122" panose="020b0503020204020204" pitchFamily="34" typeface="微软雅黑"/>
                          <a:ea charset="-122" panose="020b0503020204020204" pitchFamily="34" typeface="微软雅黑"/>
                        </a:rPr>
                        <a:t>62 </a:t>
                      </a:r>
                      <a:endParaRPr altLang="zh-CN" b="0" i="0" lang="en-US" strike="noStrike" sz="1800" u="none">
                        <a:solidFill>
                          <a:schemeClr val="bg1"/>
                        </a:solidFill>
                        <a:latin charset="-122" panose="020b0503020204020204" pitchFamily="34" typeface="微软雅黑"/>
                        <a:ea charset="-122" panose="020b0503020204020204" pitchFamily="34" typeface="微软雅黑"/>
                      </a:endParaRPr>
                    </a:p>
                  </a:txBody>
                  <a:tcPr anchor="ctr" marB="0" marL="12700" marR="12700" marT="9525">
                    <a:solidFill>
                      <a:srgbClr val="BC9B5D"/>
                    </a:solidFill>
                  </a:tcPr>
                </a:tc>
              </a:tr>
              <a:tr h="370066">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2400" u="none">
                          <a:ln>
                            <a:noFill/>
                          </a:ln>
                          <a:effectLst/>
                          <a:latin charset="-122" panose="020b0503020204020204" pitchFamily="34" typeface="微软雅黑"/>
                          <a:ea charset="-122" panose="020b0503020204020204" pitchFamily="34" typeface="微软雅黑"/>
                        </a:rPr>
                        <a:t>5</a:t>
                      </a:r>
                      <a:endParaRPr altLang="zh-CN" b="1" baseline="0" cap="none" i="0" kumimoji="0" lang="en-US" normalizeH="0" smtClean="0" strike="noStrike" sz="2400" u="none">
                        <a:ln>
                          <a:noFill/>
                        </a:ln>
                        <a:solidFill>
                          <a:srgbClr val="C00000"/>
                        </a:solidFill>
                        <a:effectLst/>
                        <a:latin charset="-122" panose="020b0503020204020204" pitchFamily="34" typeface="微软雅黑"/>
                        <a:ea charset="-122" panose="020b0503020204020204" pitchFamily="34" typeface="微软雅黑"/>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2400" u="none">
                          <a:ln>
                            <a:noFill/>
                          </a:ln>
                          <a:effectLst/>
                          <a:latin charset="-122" panose="020b0503020204020204" pitchFamily="34" typeface="微软雅黑"/>
                          <a:ea charset="-122" panose="020b0503020204020204" pitchFamily="34" typeface="微软雅黑"/>
                        </a:rPr>
                        <a:t>JD.COM</a:t>
                      </a:r>
                      <a:endParaRPr altLang="zh-CN" b="1" baseline="0" cap="none" i="0" kumimoji="0" lang="en-US" normalizeH="0" smtClean="0" strike="noStrike" sz="2400" u="none">
                        <a:ln>
                          <a:noFill/>
                        </a:ln>
                        <a:solidFill>
                          <a:srgbClr val="C00000"/>
                        </a:solidFill>
                        <a:effectLst/>
                        <a:latin charset="-122" panose="020b0503020204020204" pitchFamily="34" typeface="微软雅黑"/>
                        <a:ea charset="-122" panose="020b0503020204020204" pitchFamily="34" typeface="微软雅黑"/>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2400" u="none">
                          <a:ln>
                            <a:noFill/>
                          </a:ln>
                          <a:effectLst/>
                          <a:latin charset="-122" panose="020b0503020204020204" pitchFamily="34" typeface="微软雅黑"/>
                          <a:ea charset="-122" panose="020b0503020204020204" pitchFamily="34" typeface="微软雅黑"/>
                        </a:rPr>
                        <a:t>China</a:t>
                      </a:r>
                      <a:endParaRPr altLang="zh-CN" b="1" baseline="0" cap="none" i="0" kumimoji="0" lang="en-US" normalizeH="0" smtClean="0" strike="noStrike" sz="2400" u="none">
                        <a:ln>
                          <a:noFill/>
                        </a:ln>
                        <a:solidFill>
                          <a:srgbClr val="C00000"/>
                        </a:solidFill>
                        <a:effectLst/>
                        <a:latin charset="-122" panose="020b0503020204020204" pitchFamily="34" typeface="微软雅黑"/>
                        <a:ea charset="-122" pitchFamily="34" typeface="微软雅黑"/>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fontAlgn="ctr"/>
                      <a:r>
                        <a:rPr altLang="zh-CN" lang="en-US" smtClean="0" strike="noStrike" sz="2400" u="none">
                          <a:solidFill>
                            <a:schemeClr val="bg1"/>
                          </a:solidFill>
                          <a:latin charset="-122" panose="020b0503020204020204" pitchFamily="34" typeface="微软雅黑"/>
                          <a:ea charset="-122" panose="020b0503020204020204" pitchFamily="34" typeface="微软雅黑"/>
                        </a:rPr>
                        <a:t>39</a:t>
                      </a:r>
                      <a:endParaRPr altLang="zh-CN" b="1" i="0" lang="en-US" strike="noStrike" sz="2400" u="none">
                        <a:solidFill>
                          <a:schemeClr val="bg1"/>
                        </a:solidFill>
                        <a:latin charset="-122" panose="020b0503020204020204" pitchFamily="34" typeface="微软雅黑"/>
                        <a:ea charset="-122" pitchFamily="34" typeface="微软雅黑"/>
                      </a:endParaRPr>
                    </a:p>
                  </a:txBody>
                  <a:tcPr anchor="ctr" marB="0" marL="12700" marR="12700" marT="9525">
                    <a:solidFill>
                      <a:srgbClr val="BC9B5D"/>
                    </a:solidFill>
                  </a:tcPr>
                </a:tc>
              </a:tr>
              <a:tr h="370066">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6</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Netflix </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USA</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fontAlgn="ctr"/>
                      <a:r>
                        <a:rPr altLang="zh-CN" lang="en-US" smtClean="0" strike="noStrike" sz="1800" u="none">
                          <a:solidFill>
                            <a:schemeClr val="bg1"/>
                          </a:solidFill>
                          <a:latin charset="-122" panose="020b0503020204020204" pitchFamily="34" typeface="微软雅黑"/>
                          <a:ea charset="-122" panose="020b0503020204020204" pitchFamily="34" typeface="微软雅黑"/>
                        </a:rPr>
                        <a:t>27</a:t>
                      </a:r>
                      <a:endParaRPr altLang="zh-CN" b="0" i="0" lang="en-US" strike="noStrike" sz="1800" u="none">
                        <a:solidFill>
                          <a:schemeClr val="bg1"/>
                        </a:solidFill>
                        <a:latin charset="-122" panose="020b0503020204020204" pitchFamily="34" typeface="微软雅黑"/>
                        <a:ea charset="-122" panose="020b0503020204020204" pitchFamily="34" typeface="微软雅黑"/>
                      </a:endParaRPr>
                    </a:p>
                  </a:txBody>
                  <a:tcPr anchor="ctr" marB="0" marL="12700" marR="12700" marT="9525">
                    <a:solidFill>
                      <a:srgbClr val="BC9B5D"/>
                    </a:solidFill>
                  </a:tcPr>
                </a:tc>
              </a:tr>
              <a:tr h="370066">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7</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Uber </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USA</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fontAlgn="ctr"/>
                      <a:r>
                        <a:rPr lang="en-US" strike="noStrike" sz="1800" u="none">
                          <a:solidFill>
                            <a:schemeClr val="bg1"/>
                          </a:solidFill>
                          <a:latin charset="-122" panose="020b0503020204020204" pitchFamily="34" typeface="微软雅黑"/>
                          <a:ea charset="-122" panose="020b0503020204020204" pitchFamily="34" typeface="微软雅黑"/>
                        </a:rPr>
                        <a:t>18(Val.)</a:t>
                      </a:r>
                      <a:endParaRPr b="0" i="0" lang="en-US" strike="noStrike" sz="1800" u="none">
                        <a:solidFill>
                          <a:schemeClr val="bg1"/>
                        </a:solidFill>
                        <a:latin charset="-122" panose="020b0503020204020204" pitchFamily="34" typeface="微软雅黑"/>
                        <a:ea charset="-122" pitchFamily="34" typeface="微软雅黑"/>
                      </a:endParaRPr>
                    </a:p>
                  </a:txBody>
                  <a:tcPr anchor="ctr" marB="0" marL="12700" marR="12700" marT="9525">
                    <a:solidFill>
                      <a:srgbClr val="BC9B5D"/>
                    </a:solidFill>
                  </a:tcPr>
                </a:tc>
              </a:tr>
              <a:tr h="370066">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8</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err="1" kumimoji="0" lang="en-US" normalizeH="0" smtClean="0" strike="noStrike" sz="1800" u="none">
                          <a:ln>
                            <a:noFill/>
                          </a:ln>
                          <a:effectLst/>
                          <a:latin charset="-122" panose="020b0503020204020204" pitchFamily="34" typeface="微软雅黑"/>
                          <a:ea charset="-122" panose="020b0503020204020204" pitchFamily="34" typeface="微软雅黑"/>
                        </a:rPr>
                        <a:t>Rakuten</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Japan</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fontAlgn="ctr"/>
                      <a:r>
                        <a:rPr altLang="zh-CN" lang="en-US" smtClean="0" strike="noStrike" sz="1800" u="none">
                          <a:solidFill>
                            <a:schemeClr val="bg1"/>
                          </a:solidFill>
                          <a:latin charset="-122" panose="020b0503020204020204" pitchFamily="34" typeface="微软雅黑"/>
                          <a:ea charset="-122" panose="020b0503020204020204" pitchFamily="34" typeface="微软雅黑"/>
                        </a:rPr>
                        <a:t>16</a:t>
                      </a:r>
                      <a:endParaRPr altLang="zh-CN" b="0" i="0" lang="en-US" strike="noStrike" sz="1800" u="none">
                        <a:solidFill>
                          <a:schemeClr val="bg1"/>
                        </a:solidFill>
                        <a:latin charset="-122" panose="020b0503020204020204" pitchFamily="34" typeface="微软雅黑"/>
                        <a:ea charset="-122" panose="020b0503020204020204" pitchFamily="34" typeface="微软雅黑"/>
                      </a:endParaRPr>
                    </a:p>
                  </a:txBody>
                  <a:tcPr anchor="ctr" marB="0" marL="12700" marR="12700" marT="9525">
                    <a:solidFill>
                      <a:srgbClr val="BC9B5D"/>
                    </a:solidFill>
                  </a:tcPr>
                </a:tc>
              </a:tr>
              <a:tr h="370066">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9</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Liberty Interactive</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USA</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fontAlgn="ctr"/>
                      <a:r>
                        <a:rPr altLang="zh-CN" lang="en-US" strike="noStrike" sz="1800" u="none">
                          <a:solidFill>
                            <a:schemeClr val="bg1"/>
                          </a:solidFill>
                          <a:latin charset="-122" panose="020b0503020204020204" pitchFamily="34" typeface="微软雅黑"/>
                          <a:ea charset="-122" panose="020b0503020204020204" pitchFamily="34" typeface="微软雅黑"/>
                        </a:rPr>
                        <a:t>14 </a:t>
                      </a:r>
                      <a:endParaRPr altLang="zh-CN" b="0" i="0" lang="en-US" strike="noStrike" sz="1800" u="none">
                        <a:solidFill>
                          <a:schemeClr val="bg1"/>
                        </a:solidFill>
                        <a:latin charset="-122" panose="020b0503020204020204" pitchFamily="34" typeface="微软雅黑"/>
                        <a:ea charset="-122" panose="020b0503020204020204" pitchFamily="34" typeface="微软雅黑"/>
                      </a:endParaRPr>
                    </a:p>
                  </a:txBody>
                  <a:tcPr anchor="ctr" marB="0" marL="12700" marR="12700" marT="9525">
                    <a:solidFill>
                      <a:srgbClr val="BC9B5D"/>
                    </a:solidFill>
                  </a:tcPr>
                </a:tc>
              </a:tr>
              <a:tr h="370066">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10</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VIPS</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anose="020b0503020204020204"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defTabSz="685800" eaLnBrk="1" fontAlgn="ctr" hangingPunct="1" indent="0" latinLnBrk="0" lvl="0" marL="0" marR="0" rtl="0">
                        <a:lnSpc>
                          <a:spcPct val="100000"/>
                        </a:lnSpc>
                        <a:spcBef>
                          <a:spcPct val="0"/>
                        </a:spcBef>
                        <a:spcAft>
                          <a:spcPct val="0"/>
                        </a:spcAft>
                        <a:buClrTx/>
                        <a:buSzTx/>
                        <a:buFontTx/>
                        <a:buNone/>
                      </a:pPr>
                      <a:r>
                        <a:rPr altLang="zh-CN" baseline="0" cap="none" kumimoji="0" lang="en-US" normalizeH="0" smtClean="0" strike="noStrike" sz="1800" u="none">
                          <a:ln>
                            <a:noFill/>
                          </a:ln>
                          <a:effectLst/>
                          <a:latin charset="-122" panose="020b0503020204020204" pitchFamily="34" typeface="微软雅黑"/>
                          <a:ea charset="-122" panose="020b0503020204020204" pitchFamily="34" typeface="微软雅黑"/>
                        </a:rPr>
                        <a:t>China</a:t>
                      </a:r>
                      <a:endParaRPr altLang="zh-CN" b="0" baseline="0" cap="none" i="0" kumimoji="0" lang="en-US" normalizeH="0" smtClean="0" strike="noStrike" sz="1800" u="none">
                        <a:ln>
                          <a:noFill/>
                        </a:ln>
                        <a:solidFill>
                          <a:schemeClr val="tx1"/>
                        </a:solidFill>
                        <a:effectLst/>
                        <a:latin charset="-122" panose="020b0503020204020204" pitchFamily="34" typeface="微软雅黑"/>
                        <a:ea charset="-122" pitchFamily="34" typeface="微软雅黑"/>
                        <a:cs charset="0" pitchFamily="34" typeface="Microsoft Sans Serif"/>
                      </a:endParaRPr>
                    </a:p>
                  </a:txBody>
                  <a:tcPr anchor="ctr" horzOverflow="overflow" marB="0" marL="0" marR="0" marT="0"/>
                </a:tc>
                <a:tc>
                  <a:txBody>
                    <a:bodyPr vert="horz" wrap="square"/>
                    <a:lstStyle>
                      <a:lvl1pPr algn="l" defTabSz="914400" eaLnBrk="1" hangingPunct="1" latinLnBrk="0" marL="0" rtl="0">
                        <a:defRPr kern="1200" sz="1800">
                          <a:solidFill>
                            <a:schemeClr val="tx1"/>
                          </a:solidFill>
                          <a:latin typeface="Calibri"/>
                        </a:defRPr>
                      </a:lvl1pPr>
                      <a:lvl2pPr algn="l" defTabSz="914400" eaLnBrk="1" hangingPunct="1" latinLnBrk="0" marL="457200" rtl="0">
                        <a:defRPr kern="1200" sz="1800">
                          <a:solidFill>
                            <a:schemeClr val="tx1"/>
                          </a:solidFill>
                          <a:latin typeface="Calibri"/>
                        </a:defRPr>
                      </a:lvl2pPr>
                      <a:lvl3pPr algn="l" defTabSz="914400" eaLnBrk="1" hangingPunct="1" latinLnBrk="0" marL="914400" rtl="0">
                        <a:defRPr kern="1200" sz="1800">
                          <a:solidFill>
                            <a:schemeClr val="tx1"/>
                          </a:solidFill>
                          <a:latin typeface="Calibri"/>
                        </a:defRPr>
                      </a:lvl3pPr>
                      <a:lvl4pPr algn="l" defTabSz="914400" eaLnBrk="1" hangingPunct="1" latinLnBrk="0" marL="1371600" rtl="0">
                        <a:defRPr kern="1200" sz="1800">
                          <a:solidFill>
                            <a:schemeClr val="tx1"/>
                          </a:solidFill>
                          <a:latin typeface="Calibri"/>
                        </a:defRPr>
                      </a:lvl4pPr>
                      <a:lvl5pPr algn="l" defTabSz="914400" eaLnBrk="1" hangingPunct="1" latinLnBrk="0" marL="1828800" rtl="0">
                        <a:defRPr kern="1200" sz="1800">
                          <a:solidFill>
                            <a:schemeClr val="tx1"/>
                          </a:solidFill>
                          <a:latin typeface="Calibri"/>
                        </a:defRPr>
                      </a:lvl5pPr>
                      <a:lvl6pPr algn="l" defTabSz="914400" eaLnBrk="1" hangingPunct="1" latinLnBrk="0" marL="2286000" rtl="0">
                        <a:defRPr kern="1200" sz="1800">
                          <a:solidFill>
                            <a:schemeClr val="tx1"/>
                          </a:solidFill>
                          <a:latin typeface="Calibri"/>
                        </a:defRPr>
                      </a:lvl6pPr>
                      <a:lvl7pPr algn="l" defTabSz="914400" eaLnBrk="1" hangingPunct="1" latinLnBrk="0" marL="2743200" rtl="0">
                        <a:defRPr kern="1200" sz="1800">
                          <a:solidFill>
                            <a:schemeClr val="tx1"/>
                          </a:solidFill>
                          <a:latin typeface="Calibri"/>
                        </a:defRPr>
                      </a:lvl7pPr>
                      <a:lvl8pPr algn="l" defTabSz="914400" eaLnBrk="1" hangingPunct="1" latinLnBrk="0" marL="3200400" rtl="0">
                        <a:defRPr kern="1200" sz="1800">
                          <a:solidFill>
                            <a:schemeClr val="tx1"/>
                          </a:solidFill>
                          <a:latin typeface="Calibri"/>
                        </a:defRPr>
                      </a:lvl8pPr>
                      <a:lvl9pPr algn="l" defTabSz="914400" eaLnBrk="1" hangingPunct="1" latinLnBrk="0" marL="3657600" rtl="0">
                        <a:defRPr kern="1200" sz="1800">
                          <a:solidFill>
                            <a:schemeClr val="tx1"/>
                          </a:solidFill>
                          <a:latin typeface="Calibri"/>
                        </a:defRPr>
                      </a:lvl9pPr>
                    </a:lstStyle>
                    <a:p>
                      <a:pPr algn="ctr" fontAlgn="ctr"/>
                      <a:r>
                        <a:rPr altLang="zh-CN" lang="en-US" strike="noStrike" sz="1800" u="none">
                          <a:solidFill>
                            <a:schemeClr val="bg1"/>
                          </a:solidFill>
                          <a:latin charset="-122" panose="020b0503020204020204" pitchFamily="34" typeface="微软雅黑"/>
                          <a:ea charset="-122" panose="020b0503020204020204" pitchFamily="34" typeface="微软雅黑"/>
                        </a:rPr>
                        <a:t>12 </a:t>
                      </a:r>
                      <a:endParaRPr altLang="zh-CN" b="0" i="0" lang="en-US" strike="noStrike" sz="1800" u="none">
                        <a:solidFill>
                          <a:schemeClr val="bg1"/>
                        </a:solidFill>
                        <a:latin charset="-122" panose="020b0503020204020204" pitchFamily="34" typeface="微软雅黑"/>
                        <a:ea charset="-122" pitchFamily="34" typeface="微软雅黑"/>
                      </a:endParaRPr>
                    </a:p>
                  </a:txBody>
                  <a:tcPr anchor="ctr" marB="0" marL="12700" marR="12700" marT="9525">
                    <a:solidFill>
                      <a:srgbClr val="BC9B5D"/>
                    </a:solidFill>
                  </a:tcPr>
                </a:tc>
              </a:tr>
            </a:tbl>
          </a:graphicData>
        </a:graphic>
      </p:graphicFrame>
      <p:sp>
        <p:nvSpPr>
          <p:cNvPr id="47" name="矩形 46"/>
          <p:cNvSpPr/>
          <p:nvPr/>
        </p:nvSpPr>
        <p:spPr bwMode="auto">
          <a:xfrm>
            <a:off x="1443038" y="3651480"/>
            <a:ext cx="9926807" cy="431787"/>
          </a:xfrm>
          <a:prstGeom prst="rect">
            <a:avLst/>
          </a:prstGeom>
          <a:noFill/>
          <a:ln algn="ctr" cap="flat" cmpd="sng" w="31750">
            <a:solidFill>
              <a:srgbClr val="C00000"/>
            </a:solidFill>
            <a:prstDash val="lgDash"/>
          </a:ln>
          <a:effectLst/>
        </p:spPr>
        <p:txBody>
          <a:bodyPr anchor="ctr"/>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050" u="none">
              <a:ln>
                <a:noFill/>
              </a:ln>
              <a:solidFill>
                <a:prstClr val="white"/>
              </a:solidFill>
              <a:effectLst/>
              <a:uLnTx/>
              <a:uFillTx/>
              <a:latin typeface="Calibri"/>
              <a:ea typeface="宋体"/>
              <a:cs typeface="+mn-cs"/>
            </a:endParaRPr>
          </a:p>
        </p:txBody>
      </p:sp>
      <p:sp>
        <p:nvSpPr>
          <p:cNvPr id="52" name="文本框 14"/>
          <p:cNvSpPr txBox="1">
            <a:spLocks noChangeArrowheads="1"/>
          </p:cNvSpPr>
          <p:nvPr/>
        </p:nvSpPr>
        <p:spPr bwMode="auto">
          <a:xfrm>
            <a:off x="1443038" y="1259706"/>
            <a:ext cx="9753847" cy="365760"/>
          </a:xfrm>
          <a:prstGeom prst="rect">
            <a:avLst/>
          </a:prstGeom>
          <a:noFill/>
          <a:ln w="9525">
            <a:noFill/>
            <a:miter lim="800000"/>
          </a:ln>
        </p:spPr>
        <p:txBody>
          <a:bodyPr wrap="square">
            <a:spAutoFit/>
          </a:bodyPr>
          <a:lstStyle>
            <a:defPPr>
              <a:defRPr lang="zh-CN"/>
            </a:defPPr>
            <a:lvl1pPr algn="ctr" fontAlgn="auto">
              <a:spcBef>
                <a:spcPct val="0"/>
              </a:spcBef>
              <a:spcAft>
                <a:spcPct val="0"/>
              </a:spcAft>
              <a:defRPr b="1">
                <a:solidFill>
                  <a:srgbClr val="FFFFFF"/>
                </a:solidFill>
                <a:latin charset="-122" panose="020b0503020204020204" pitchFamily="34" typeface="微软雅黑"/>
                <a:ea charset="-122" panose="020b0503020204020204" pitchFamily="34" typeface="微软雅黑"/>
              </a:defRPr>
            </a:lvl1pPr>
          </a:lstStyle>
          <a:p>
            <a:r>
              <a:rPr altLang="en-US" lang="zh-CN">
                <a:solidFill>
                  <a:schemeClr val="tx1"/>
                </a:solidFill>
              </a:rPr>
              <a:t>全球纯电商企业排名Top 10 (按市值)</a:t>
            </a:r>
          </a:p>
        </p:txBody>
      </p:sp>
      <p:sp>
        <p:nvSpPr>
          <p:cNvPr id="54" name="TextBox 53"/>
          <p:cNvSpPr txBox="1"/>
          <p:nvPr/>
        </p:nvSpPr>
        <p:spPr>
          <a:xfrm>
            <a:off x="1638300" y="6040052"/>
            <a:ext cx="5816417" cy="274320"/>
          </a:xfrm>
          <a:prstGeom prst="rect">
            <a:avLst/>
          </a:prstGeom>
          <a:noFill/>
        </p:spPr>
        <p:txBody>
          <a:bodyPr rtlCol="0" wrap="square">
            <a:spAutoFit/>
          </a:bodyPr>
          <a:lstStyle/>
          <a:p>
            <a:pPr fontAlgn="auto">
              <a:spcBef>
                <a:spcPct val="0"/>
              </a:spcBef>
              <a:spcAft>
                <a:spcPct val="0"/>
              </a:spcAft>
            </a:pPr>
            <a:r>
              <a:rPr altLang="en-US" lang="zh-CN" smtClean="0" sz="1200">
                <a:solidFill>
                  <a:prstClr val="black"/>
                </a:solidFill>
                <a:latin typeface="Calibri"/>
                <a:ea typeface="宋体"/>
                <a:cs typeface="+mn-cs"/>
              </a:rPr>
              <a:t>数据来源：JD.com政策研究室，2014年9月22日</a:t>
            </a:r>
          </a:p>
        </p:txBody>
      </p:sp>
      <p:sp>
        <p:nvSpPr>
          <p:cNvPr id="6" name="页脚占位符 5"/>
          <p:cNvSpPr>
            <a:spLocks noGrp="1"/>
          </p:cNvSpPr>
          <p:nvPr>
            <p:ph idx="11" sz="quarter" type="ftr"/>
          </p:nvPr>
        </p:nvSpPr>
        <p:spPr/>
        <p:txBody>
          <a:bodyPr/>
          <a:lstStyle/>
          <a:p>
            <a:r>
              <a:rPr altLang="zh-CN" b="1" lang="en-US" smtClean="0" sz="1400"/>
              <a:t>Strictly Confidential</a:t>
            </a:r>
          </a:p>
        </p:txBody>
      </p:sp>
    </p:spTree>
    <p:extLst>
      <p:ext uri="{BB962C8B-B14F-4D97-AF65-F5344CB8AC3E}">
        <p14:creationId val="2499451676"/>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等腰三角形 10"/>
          <p:cNvSpPr/>
          <p:nvPr/>
        </p:nvSpPr>
        <p:spPr>
          <a:xfrm flipV="1">
            <a:off x="345187" y="266699"/>
            <a:ext cx="1293113" cy="1114753"/>
          </a:xfrm>
          <a:prstGeom prst="triangle">
            <a:avLst/>
          </a:prstGeom>
          <a:noFill/>
          <a:ln w="38100">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等腰三角形 11"/>
          <p:cNvSpPr/>
          <p:nvPr/>
        </p:nvSpPr>
        <p:spPr>
          <a:xfrm flipV="1">
            <a:off x="950024" y="1022622"/>
            <a:ext cx="493014" cy="425012"/>
          </a:xfrm>
          <a:prstGeom prst="triangle">
            <a:avLst/>
          </a:prstGeom>
          <a:noFill/>
          <a:ln w="38100">
            <a:solidFill>
              <a:srgbClr val="2828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7493" y="406400"/>
            <a:ext cx="1968500" cy="41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200">
                <a:solidFill>
                  <a:srgbClr val="C60418"/>
                </a:solidFill>
                <a:latin charset="-122" panose="020b0503020204020204" pitchFamily="34" typeface="微软雅黑"/>
                <a:ea charset="-122" panose="020b0503020204020204" pitchFamily="34" typeface="微软雅黑"/>
              </a:rPr>
              <a:t>1-3</a:t>
            </a:r>
          </a:p>
        </p:txBody>
      </p:sp>
      <p:sp>
        <p:nvSpPr>
          <p:cNvPr id="14" name="矩形 13"/>
          <p:cNvSpPr/>
          <p:nvPr/>
        </p:nvSpPr>
        <p:spPr>
          <a:xfrm>
            <a:off x="1989481" y="261294"/>
            <a:ext cx="8412480" cy="640080"/>
          </a:xfrm>
          <a:prstGeom prst="rect">
            <a:avLst/>
          </a:prstGeom>
        </p:spPr>
        <p:txBody>
          <a:bodyPr wrap="none">
            <a:spAutoFit/>
          </a:bodyPr>
          <a:lstStyle/>
          <a:p>
            <a:r>
              <a:rPr altLang="en-US" b="1" lang="zh-CN" sz="3600">
                <a:solidFill>
                  <a:srgbClr val="C00000"/>
                </a:solidFill>
                <a:latin charset="-122" panose="020b0503020204020204" pitchFamily="34" typeface="微软雅黑"/>
                <a:ea charset="-122" panose="020b0503020204020204" pitchFamily="34" typeface="微软雅黑"/>
              </a:rPr>
              <a:t>京东五大战略中，国际化为其中重要一环</a:t>
            </a:r>
          </a:p>
        </p:txBody>
      </p:sp>
      <p:sp>
        <p:nvSpPr>
          <p:cNvPr id="15" name="矩形 14"/>
          <p:cNvSpPr/>
          <p:nvPr/>
        </p:nvSpPr>
        <p:spPr>
          <a:xfrm>
            <a:off x="1975992" y="1063143"/>
            <a:ext cx="8939657" cy="579120"/>
          </a:xfrm>
          <a:prstGeom prst="rect">
            <a:avLst/>
          </a:prstGeom>
        </p:spPr>
        <p:txBody>
          <a:bodyPr wrap="square">
            <a:spAutoFit/>
          </a:bodyPr>
          <a:lstStyle/>
          <a:p>
            <a:r>
              <a:rPr altLang="zh-CN" b="1" lang="en-US" sz="1600">
                <a:solidFill>
                  <a:schemeClr val="tx1">
                    <a:lumMod val="50000"/>
                    <a:lumOff val="50000"/>
                  </a:schemeClr>
                </a:solidFill>
                <a:latin charset="-122" panose="020b0503020204020204" pitchFamily="34" typeface="微软雅黑"/>
                <a:ea charset="-122" panose="020b0503020204020204" pitchFamily="34" typeface="微软雅黑"/>
              </a:rPr>
              <a:t>2015年，京东将继续以电子商务为核心，丰富产业生态圈，完善价值链，为未来高速增长提前布局。</a:t>
            </a:r>
          </a:p>
        </p:txBody>
      </p:sp>
      <p:sp>
        <p:nvSpPr>
          <p:cNvPr id="16" name="页脚占位符 15"/>
          <p:cNvSpPr>
            <a:spLocks noGrp="1"/>
          </p:cNvSpPr>
          <p:nvPr>
            <p:ph idx="11" sz="quarter" type="ftr"/>
          </p:nvPr>
        </p:nvSpPr>
        <p:spPr/>
        <p:txBody>
          <a:bodyPr/>
          <a:lstStyle/>
          <a:p>
            <a:r>
              <a:rPr altLang="zh-CN" b="1" lang="en-US" smtClean="0" sz="1400"/>
              <a:t>Strictly Confidential</a:t>
            </a:r>
          </a:p>
        </p:txBody>
      </p:sp>
      <p:pic>
        <p:nvPicPr>
          <p:cNvPr descr="C:\Users\Administrator\Documents\JDdongdong\JIMEnterprise\bjgpwangxiaodong\Image\551a13ecN54b59679.jpg" id="17" name="图片 16"/>
          <p:cNvPicPr/>
          <p:nvPr/>
        </p:nvPicPr>
        <p:blipFill>
          <a:blip r:embed="rId2"/>
          <a:stretch>
            <a:fillRect/>
          </a:stretch>
        </p:blipFill>
        <p:spPr bwMode="auto">
          <a:xfrm>
            <a:off x="1638299" y="1844566"/>
            <a:ext cx="8845815" cy="4162097"/>
          </a:xfrm>
          <a:prstGeom prst="rect">
            <a:avLst/>
          </a:prstGeom>
          <a:noFill/>
          <a:ln w="9525">
            <a:noFill/>
            <a:miter lim="800000"/>
          </a:ln>
        </p:spPr>
      </p:pic>
      <p:sp>
        <p:nvSpPr>
          <p:cNvPr id="18" name="流程图: 联系 17"/>
          <p:cNvSpPr/>
          <p:nvPr/>
        </p:nvSpPr>
        <p:spPr>
          <a:xfrm>
            <a:off x="6236797" y="2490952"/>
            <a:ext cx="4247317" cy="2443655"/>
          </a:xfrm>
          <a:prstGeom prst="flowChartConnector">
            <a:avLst/>
          </a:prstGeom>
          <a:noFill/>
          <a:ln w="38100">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843458456"/>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等腰三角形 1"/>
          <p:cNvSpPr/>
          <p:nvPr/>
        </p:nvSpPr>
        <p:spPr>
          <a:xfrm flipV="1">
            <a:off x="345187" y="266699"/>
            <a:ext cx="1293113" cy="1114753"/>
          </a:xfrm>
          <a:prstGeom prst="triangle">
            <a:avLst/>
          </a:prstGeom>
          <a:noFill/>
          <a:ln w="38100">
            <a:solidFill>
              <a:srgbClr val="C6041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等腰三角形 2"/>
          <p:cNvSpPr/>
          <p:nvPr/>
        </p:nvSpPr>
        <p:spPr>
          <a:xfrm flipV="1">
            <a:off x="950024" y="1022622"/>
            <a:ext cx="493014" cy="425012"/>
          </a:xfrm>
          <a:prstGeom prst="triangle">
            <a:avLst/>
          </a:prstGeom>
          <a:noFill/>
          <a:ln w="38100">
            <a:solidFill>
              <a:srgbClr val="28283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7493" y="406400"/>
            <a:ext cx="1968500" cy="41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200">
                <a:solidFill>
                  <a:srgbClr val="C60418"/>
                </a:solidFill>
                <a:latin charset="-122" panose="020b0503020204020204" pitchFamily="34" typeface="微软雅黑"/>
                <a:ea charset="-122" panose="020b0503020204020204" pitchFamily="34" typeface="微软雅黑"/>
              </a:rPr>
              <a:t>1-4</a:t>
            </a:r>
          </a:p>
        </p:txBody>
      </p:sp>
      <p:sp>
        <p:nvSpPr>
          <p:cNvPr id="5" name="矩形 4"/>
          <p:cNvSpPr/>
          <p:nvPr/>
        </p:nvSpPr>
        <p:spPr>
          <a:xfrm>
            <a:off x="2729306" y="284542"/>
            <a:ext cx="6189980" cy="640080"/>
          </a:xfrm>
          <a:prstGeom prst="rect">
            <a:avLst/>
          </a:prstGeom>
        </p:spPr>
        <p:txBody>
          <a:bodyPr wrap="none">
            <a:spAutoFit/>
          </a:bodyPr>
          <a:lstStyle/>
          <a:p>
            <a:r>
              <a:rPr altLang="en-US" b="1" lang="zh-CN" sz="3600">
                <a:solidFill>
                  <a:srgbClr val="C00000"/>
                </a:solidFill>
                <a:latin charset="-122" panose="020b0503020204020204" pitchFamily="34" typeface="微软雅黑"/>
                <a:ea charset="-122" panose="020b0503020204020204" pitchFamily="34" typeface="微软雅黑"/>
              </a:rPr>
              <a:t>京东国际化布局 – 海外事业部</a:t>
            </a:r>
          </a:p>
        </p:txBody>
      </p:sp>
      <p:sp>
        <p:nvSpPr>
          <p:cNvPr id="6" name="矩形 5"/>
          <p:cNvSpPr/>
          <p:nvPr/>
        </p:nvSpPr>
        <p:spPr>
          <a:xfrm>
            <a:off x="1975992" y="1063143"/>
            <a:ext cx="8939657" cy="579120"/>
          </a:xfrm>
          <a:prstGeom prst="rect">
            <a:avLst/>
          </a:prstGeom>
        </p:spPr>
        <p:txBody>
          <a:bodyPr wrap="square">
            <a:spAutoFit/>
          </a:bodyPr>
          <a:lstStyle/>
          <a:p>
            <a:r>
              <a:rPr altLang="en-US" b="1" lang="zh-CN" sz="1600">
                <a:solidFill>
                  <a:schemeClr val="tx1">
                    <a:lumMod val="50000"/>
                    <a:lumOff val="50000"/>
                  </a:schemeClr>
                </a:solidFill>
                <a:latin charset="-122" panose="020b0503020204020204" pitchFamily="34" typeface="微软雅黑"/>
                <a:ea charset="-122" panose="020b0503020204020204" pitchFamily="34" typeface="微软雅黑"/>
              </a:rPr>
              <a:t>响应国家“一带一路”的政策，京东依新丝绸之路沿线，以“两个支点一张网”的国际化布局， 划分市场优先级，拓展海外市场. </a:t>
            </a:r>
          </a:p>
        </p:txBody>
      </p:sp>
      <p:grpSp>
        <p:nvGrpSpPr>
          <p:cNvPr id="8" name="组合 7"/>
          <p:cNvGrpSpPr/>
          <p:nvPr/>
        </p:nvGrpSpPr>
        <p:grpSpPr>
          <a:xfrm>
            <a:off x="1375041" y="1954128"/>
            <a:ext cx="9390755" cy="4765531"/>
            <a:chOff x="1375041" y="1954128"/>
            <a:chExt cx="9390755" cy="4765531"/>
          </a:xfrm>
        </p:grpSpPr>
        <p:sp>
          <p:nvSpPr>
            <p:cNvPr id="7" name="Freeform 10"/>
            <p:cNvSpPr>
              <a:spLocks noEditPoints="1"/>
            </p:cNvSpPr>
            <p:nvPr/>
          </p:nvSpPr>
          <p:spPr bwMode="auto">
            <a:xfrm>
              <a:off x="1375041" y="1954128"/>
              <a:ext cx="9390755" cy="4765531"/>
            </a:xfrm>
            <a:custGeom>
              <a:gdLst>
                <a:gd fmla="*/ 295 w 790" name="T0"/>
                <a:gd fmla="*/ 14 h 401" name="T1"/>
                <a:gd fmla="*/ 240 w 790" name="T2"/>
                <a:gd fmla="*/ 23 h 401" name="T3"/>
                <a:gd fmla="*/ 249 w 790" name="T4"/>
                <a:gd fmla="*/ 83 h 401" name="T5"/>
                <a:gd fmla="*/ 291 w 790" name="T6"/>
                <a:gd fmla="*/ 93 h 401" name="T7"/>
                <a:gd fmla="*/ 303 w 790" name="T8"/>
                <a:gd fmla="*/ 43 h 401" name="T9"/>
                <a:gd fmla="*/ 641 w 790" name="T10"/>
                <a:gd fmla="*/ 291 h 401" name="T11"/>
                <a:gd fmla="*/ 579 w 790" name="T12"/>
                <a:gd fmla="*/ 262 h 401" name="T13"/>
                <a:gd fmla="*/ 333 w 790" name="T14"/>
                <a:gd fmla="*/ 108 h 401" name="T15"/>
                <a:gd fmla="*/ 487 w 790" name="T16"/>
                <a:gd fmla="*/ 253 h 401" name="T17"/>
                <a:gd fmla="*/ 398 w 790" name="T18"/>
                <a:gd fmla="*/ 202 h 401" name="T19"/>
                <a:gd fmla="*/ 402 w 790" name="T20"/>
                <a:gd fmla="*/ 294 h 401" name="T21"/>
                <a:gd fmla="*/ 468 w 790" name="T22"/>
                <a:gd fmla="*/ 277 h 401" name="T23"/>
                <a:gd fmla="*/ 623 w 790" name="T24"/>
                <a:gd fmla="*/ 260 h 401" name="T25"/>
                <a:gd fmla="*/ 617 w 790" name="T26"/>
                <a:gd fmla="*/ 323 h 401" name="T27"/>
                <a:gd fmla="*/ 746 w 790" name="T28"/>
                <a:gd fmla="*/ 369 h 401" name="T29"/>
                <a:gd fmla="*/ 677 w 790" name="T30"/>
                <a:gd fmla="*/ 178 h 401" name="T31"/>
                <a:gd fmla="*/ 767 w 790" name="T32"/>
                <a:gd fmla="*/ 92 h 401" name="T33"/>
                <a:gd fmla="*/ 694 w 790" name="T34"/>
                <a:gd fmla="*/ 74 h 401" name="T35"/>
                <a:gd fmla="*/ 622 w 790" name="T36"/>
                <a:gd fmla="*/ 61 h 401" name="T37"/>
                <a:gd fmla="*/ 590 w 790" name="T38"/>
                <a:gd fmla="*/ 44 h 401" name="T39"/>
                <a:gd fmla="*/ 540 w 790" name="T40"/>
                <a:gd fmla="*/ 75 h 401" name="T41"/>
                <a:gd fmla="*/ 534 w 790" name="T42"/>
                <a:gd fmla="*/ 72 h 401" name="T43"/>
                <a:gd fmla="*/ 477 w 790" name="T44"/>
                <a:gd fmla="*/ 99 h 401" name="T45"/>
                <a:gd fmla="*/ 440 w 790" name="T46"/>
                <a:gd fmla="*/ 87 h 401" name="T47"/>
                <a:gd fmla="*/ 390 w 790" name="T48"/>
                <a:gd fmla="*/ 119 h 401" name="T49"/>
                <a:gd fmla="*/ 419 w 790" name="T50"/>
                <a:gd fmla="*/ 117 h 401" name="T51"/>
                <a:gd fmla="*/ 420 w 790" name="T52"/>
                <a:gd fmla="*/ 142 h 401" name="T53"/>
                <a:gd fmla="*/ 372 w 790" name="T54"/>
                <a:gd fmla="*/ 165 h 401" name="T55"/>
                <a:gd fmla="*/ 379 w 790" name="T56"/>
                <a:gd fmla="*/ 189 h 401" name="T57"/>
                <a:gd fmla="*/ 411 w 790" name="T58"/>
                <a:gd fmla="*/ 196 h 401" name="T59"/>
                <a:gd fmla="*/ 419 w 790" name="T60"/>
                <a:gd fmla="*/ 194 h 401" name="T61"/>
                <a:gd fmla="*/ 453 w 790" name="T62"/>
                <a:gd fmla="*/ 221 h 401" name="T63"/>
                <a:gd fmla="*/ 488 w 790" name="T64"/>
                <a:gd fmla="*/ 219 h 401" name="T65"/>
                <a:gd fmla="*/ 552 w 790" name="T66"/>
                <a:gd fmla="*/ 243 h 401" name="T67"/>
                <a:gd fmla="*/ 594 w 790" name="T68"/>
                <a:gd fmla="*/ 257 h 401" name="T69"/>
                <a:gd fmla="*/ 641 w 790" name="T70"/>
                <a:gd fmla="*/ 214 h 401" name="T71"/>
                <a:gd fmla="*/ 657 w 790" name="T72"/>
                <a:gd fmla="*/ 190 h 401" name="T73"/>
                <a:gd fmla="*/ 712 w 790" name="T74"/>
                <a:gd fmla="*/ 133 h 401" name="T75"/>
                <a:gd fmla="*/ 729 w 790" name="T76"/>
                <a:gd fmla="*/ 136 h 401" name="T77"/>
                <a:gd fmla="*/ 701 w 790" name="T78"/>
                <a:gd fmla="*/ 279 h 401" name="T79"/>
                <a:gd fmla="*/ 668 w 790" name="T80"/>
                <a:gd fmla="*/ 283 h 401" name="T81"/>
                <a:gd fmla="*/ 640 w 790" name="T82"/>
                <a:gd fmla="*/ 271 h 401" name="T83"/>
                <a:gd fmla="*/ 393 w 790" name="T84"/>
                <a:gd fmla="*/ 40 h 401" name="T85"/>
                <a:gd fmla="*/ 193 w 790" name="T86"/>
                <a:gd fmla="*/ 228 h 401" name="T87"/>
                <a:gd fmla="*/ 521 w 790" name="T88"/>
                <a:gd fmla="*/ 42 h 401" name="T89"/>
                <a:gd fmla="*/ 362 w 790" name="T90"/>
                <a:gd fmla="*/ 156 h 401" name="T91"/>
                <a:gd fmla="*/ 246 w 790" name="T92"/>
                <a:gd fmla="*/ 390 h 401" name="T93"/>
                <a:gd fmla="*/ 191 w 790" name="T94"/>
                <a:gd fmla="*/ 53 h 401" name="T95"/>
                <a:gd fmla="*/ 183 w 790" name="T96"/>
                <a:gd fmla="*/ 21 h 401" name="T97"/>
                <a:gd fmla="*/ 206 w 790" name="T98"/>
                <a:gd fmla="*/ 255 h 401" name="T99"/>
                <a:gd fmla="*/ 198 w 790" name="T100"/>
                <a:gd fmla="*/ 226 h 401" name="T101"/>
                <a:gd fmla="*/ 228 w 790" name="T102"/>
                <a:gd fmla="*/ 166 h 401" name="T103"/>
                <a:gd fmla="*/ 210 w 790" name="T104"/>
                <a:gd fmla="*/ 121 h 401" name="T105"/>
                <a:gd fmla="*/ 186 w 790" name="T106"/>
                <a:gd fmla="*/ 121 h 401" name="T107"/>
                <a:gd fmla="*/ 167 w 790" name="T108"/>
                <a:gd fmla="*/ 97 h 401" name="T109"/>
                <a:gd fmla="*/ 9 w 790" name="T110"/>
                <a:gd fmla="*/ 107 h 401" name="T111"/>
                <a:gd fmla="*/ 37 w 790" name="T112"/>
                <a:gd fmla="*/ 141 h 401" name="T113"/>
                <a:gd fmla="*/ 116 w 790" name="T114"/>
                <a:gd fmla="*/ 209 h 401" name="T115"/>
                <a:gd fmla="*/ 194 w 790" name="T116"/>
                <a:gd fmla="*/ 261 h 401" name="T117"/>
                <a:gd fmla="*/ 221 w 790" name="T118"/>
                <a:gd fmla="*/ 400 h 401" name="T119"/>
                <a:gd fmla="*/ 216 w 790" name="T120"/>
                <a:gd fmla="*/ 241 h 401" name="T121"/>
                <a:gd fmla="*/ 231 w 790" name="T122"/>
                <a:gd fmla="*/ 93 h 401" name="T123"/>
                <a:gd fmla="*/ 159 w 790" name="T124"/>
                <a:gd fmla="*/ 76 h 401"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401" w="790">
                  <a:moveTo>
                    <a:pt x="756" y="81"/>
                  </a:moveTo>
                  <a:cubicBezTo>
                    <a:pt x="756" y="81"/>
                    <a:pt x="756" y="81"/>
                    <a:pt x="756" y="81"/>
                  </a:cubicBezTo>
                  <a:cubicBezTo>
                    <a:pt x="757" y="82"/>
                    <a:pt x="757" y="82"/>
                    <a:pt x="757" y="82"/>
                  </a:cubicBezTo>
                  <a:cubicBezTo>
                    <a:pt x="757" y="84"/>
                    <a:pt x="761" y="83"/>
                    <a:pt x="760" y="81"/>
                  </a:cubicBezTo>
                  <a:cubicBezTo>
                    <a:pt x="759" y="79"/>
                    <a:pt x="756" y="77"/>
                    <a:pt x="756" y="80"/>
                  </a:cubicBezTo>
                  <a:cubicBezTo>
                    <a:pt x="756" y="81"/>
                    <a:pt x="756" y="81"/>
                    <a:pt x="756" y="81"/>
                  </a:cubicBezTo>
                  <a:close/>
                  <a:moveTo>
                    <a:pt x="311" y="23"/>
                  </a:moveTo>
                  <a:cubicBezTo>
                    <a:pt x="311" y="23"/>
                    <a:pt x="309" y="22"/>
                    <a:pt x="308" y="22"/>
                  </a:cubicBezTo>
                  <a:cubicBezTo>
                    <a:pt x="308" y="22"/>
                    <a:pt x="308" y="23"/>
                    <a:pt x="307" y="23"/>
                  </a:cubicBezTo>
                  <a:cubicBezTo>
                    <a:pt x="305" y="22"/>
                    <a:pt x="305" y="23"/>
                    <a:pt x="304" y="23"/>
                  </a:cubicBezTo>
                  <a:cubicBezTo>
                    <a:pt x="304" y="23"/>
                    <a:pt x="304" y="26"/>
                    <a:pt x="303" y="25"/>
                  </a:cubicBezTo>
                  <a:cubicBezTo>
                    <a:pt x="303" y="25"/>
                    <a:pt x="302" y="27"/>
                    <a:pt x="302" y="26"/>
                  </a:cubicBezTo>
                  <a:cubicBezTo>
                    <a:pt x="302" y="26"/>
                    <a:pt x="301" y="24"/>
                    <a:pt x="300" y="24"/>
                  </a:cubicBezTo>
                  <a:cubicBezTo>
                    <a:pt x="299" y="24"/>
                    <a:pt x="300" y="26"/>
                    <a:pt x="299" y="25"/>
                  </a:cubicBezTo>
                  <a:cubicBezTo>
                    <a:pt x="299" y="25"/>
                    <a:pt x="298" y="28"/>
                    <a:pt x="297" y="30"/>
                  </a:cubicBezTo>
                  <a:cubicBezTo>
                    <a:pt x="296" y="31"/>
                    <a:pt x="296" y="34"/>
                    <a:pt x="294" y="33"/>
                  </a:cubicBezTo>
                  <a:cubicBezTo>
                    <a:pt x="294" y="33"/>
                    <a:pt x="294" y="30"/>
                    <a:pt x="295" y="29"/>
                  </a:cubicBezTo>
                  <a:cubicBezTo>
                    <a:pt x="296" y="27"/>
                    <a:pt x="298" y="25"/>
                    <a:pt x="298" y="24"/>
                  </a:cubicBezTo>
                  <a:cubicBezTo>
                    <a:pt x="298" y="23"/>
                    <a:pt x="298" y="22"/>
                    <a:pt x="297" y="22"/>
                  </a:cubicBezTo>
                  <a:cubicBezTo>
                    <a:pt x="297" y="22"/>
                    <a:pt x="296" y="20"/>
                    <a:pt x="295" y="21"/>
                  </a:cubicBezTo>
                  <a:cubicBezTo>
                    <a:pt x="295" y="21"/>
                    <a:pt x="295" y="23"/>
                    <a:pt x="294" y="23"/>
                  </a:cubicBezTo>
                  <a:cubicBezTo>
                    <a:pt x="293" y="24"/>
                    <a:pt x="293" y="24"/>
                    <a:pt x="293" y="24"/>
                  </a:cubicBezTo>
                  <a:cubicBezTo>
                    <a:pt x="293" y="24"/>
                    <a:pt x="293" y="25"/>
                    <a:pt x="292" y="25"/>
                  </a:cubicBezTo>
                  <a:cubicBezTo>
                    <a:pt x="292" y="22"/>
                    <a:pt x="292" y="22"/>
                    <a:pt x="292" y="22"/>
                  </a:cubicBezTo>
                  <a:cubicBezTo>
                    <a:pt x="292" y="22"/>
                    <a:pt x="292" y="23"/>
                    <a:pt x="291" y="22"/>
                  </a:cubicBezTo>
                  <a:cubicBezTo>
                    <a:pt x="290" y="22"/>
                    <a:pt x="290" y="22"/>
                    <a:pt x="290" y="22"/>
                  </a:cubicBezTo>
                  <a:cubicBezTo>
                    <a:pt x="288" y="22"/>
                    <a:pt x="288" y="22"/>
                    <a:pt x="288" y="22"/>
                  </a:cubicBezTo>
                  <a:cubicBezTo>
                    <a:pt x="288" y="22"/>
                    <a:pt x="287" y="22"/>
                    <a:pt x="286" y="22"/>
                  </a:cubicBezTo>
                  <a:cubicBezTo>
                    <a:pt x="285" y="23"/>
                    <a:pt x="285" y="23"/>
                    <a:pt x="284" y="23"/>
                  </a:cubicBezTo>
                  <a:cubicBezTo>
                    <a:pt x="284" y="23"/>
                    <a:pt x="283" y="24"/>
                    <a:pt x="283" y="24"/>
                  </a:cubicBezTo>
                  <a:cubicBezTo>
                    <a:pt x="282" y="24"/>
                    <a:pt x="282" y="24"/>
                    <a:pt x="282" y="24"/>
                  </a:cubicBezTo>
                  <a:cubicBezTo>
                    <a:pt x="282" y="25"/>
                    <a:pt x="281" y="24"/>
                    <a:pt x="281" y="24"/>
                  </a:cubicBezTo>
                  <a:cubicBezTo>
                    <a:pt x="280" y="24"/>
                    <a:pt x="281" y="23"/>
                    <a:pt x="281" y="23"/>
                  </a:cubicBezTo>
                  <a:cubicBezTo>
                    <a:pt x="281" y="23"/>
                    <a:pt x="283" y="22"/>
                    <a:pt x="284" y="22"/>
                  </a:cubicBezTo>
                  <a:cubicBezTo>
                    <a:pt x="284" y="22"/>
                    <a:pt x="288" y="21"/>
                    <a:pt x="288" y="21"/>
                  </a:cubicBezTo>
                  <a:cubicBezTo>
                    <a:pt x="288" y="21"/>
                    <a:pt x="290" y="21"/>
                    <a:pt x="292" y="21"/>
                  </a:cubicBezTo>
                  <a:cubicBezTo>
                    <a:pt x="294" y="21"/>
                    <a:pt x="295" y="21"/>
                    <a:pt x="295" y="21"/>
                  </a:cubicBezTo>
                  <a:cubicBezTo>
                    <a:pt x="294" y="20"/>
                    <a:pt x="297" y="20"/>
                    <a:pt x="297" y="19"/>
                  </a:cubicBezTo>
                  <a:cubicBezTo>
                    <a:pt x="298" y="18"/>
                    <a:pt x="298" y="18"/>
                    <a:pt x="298" y="18"/>
                  </a:cubicBezTo>
                  <a:cubicBezTo>
                    <a:pt x="298" y="17"/>
                    <a:pt x="298" y="17"/>
                    <a:pt x="298" y="17"/>
                  </a:cubicBezTo>
                  <a:cubicBezTo>
                    <a:pt x="298" y="16"/>
                    <a:pt x="298" y="16"/>
                    <a:pt x="298" y="16"/>
                  </a:cubicBezTo>
                  <a:cubicBezTo>
                    <a:pt x="297" y="15"/>
                    <a:pt x="297" y="15"/>
                    <a:pt x="296" y="15"/>
                  </a:cubicBezTo>
                  <a:cubicBezTo>
                    <a:pt x="296" y="14"/>
                    <a:pt x="296" y="14"/>
                    <a:pt x="295" y="14"/>
                  </a:cubicBezTo>
                  <a:cubicBezTo>
                    <a:pt x="293" y="14"/>
                    <a:pt x="295" y="11"/>
                    <a:pt x="294" y="11"/>
                  </a:cubicBezTo>
                  <a:cubicBezTo>
                    <a:pt x="294" y="10"/>
                    <a:pt x="293" y="11"/>
                    <a:pt x="292" y="10"/>
                  </a:cubicBezTo>
                  <a:cubicBezTo>
                    <a:pt x="291" y="10"/>
                    <a:pt x="295" y="10"/>
                    <a:pt x="295" y="9"/>
                  </a:cubicBezTo>
                  <a:cubicBezTo>
                    <a:pt x="294" y="7"/>
                    <a:pt x="290" y="8"/>
                    <a:pt x="289" y="8"/>
                  </a:cubicBezTo>
                  <a:cubicBezTo>
                    <a:pt x="288" y="8"/>
                    <a:pt x="295" y="4"/>
                    <a:pt x="291" y="4"/>
                  </a:cubicBezTo>
                  <a:cubicBezTo>
                    <a:pt x="290" y="4"/>
                    <a:pt x="284" y="7"/>
                    <a:pt x="283" y="6"/>
                  </a:cubicBezTo>
                  <a:cubicBezTo>
                    <a:pt x="281" y="6"/>
                    <a:pt x="280" y="5"/>
                    <a:pt x="278" y="4"/>
                  </a:cubicBezTo>
                  <a:cubicBezTo>
                    <a:pt x="277" y="4"/>
                    <a:pt x="279" y="6"/>
                    <a:pt x="278" y="6"/>
                  </a:cubicBezTo>
                  <a:cubicBezTo>
                    <a:pt x="276" y="6"/>
                    <a:pt x="276" y="7"/>
                    <a:pt x="275" y="7"/>
                  </a:cubicBezTo>
                  <a:cubicBezTo>
                    <a:pt x="274" y="7"/>
                    <a:pt x="275" y="7"/>
                    <a:pt x="274" y="7"/>
                  </a:cubicBezTo>
                  <a:cubicBezTo>
                    <a:pt x="273" y="7"/>
                    <a:pt x="272" y="5"/>
                    <a:pt x="271" y="6"/>
                  </a:cubicBezTo>
                  <a:cubicBezTo>
                    <a:pt x="271" y="6"/>
                    <a:pt x="271" y="8"/>
                    <a:pt x="270" y="9"/>
                  </a:cubicBezTo>
                  <a:cubicBezTo>
                    <a:pt x="269" y="9"/>
                    <a:pt x="269" y="10"/>
                    <a:pt x="268" y="8"/>
                  </a:cubicBezTo>
                  <a:cubicBezTo>
                    <a:pt x="268" y="8"/>
                    <a:pt x="267" y="5"/>
                    <a:pt x="266" y="5"/>
                  </a:cubicBezTo>
                  <a:cubicBezTo>
                    <a:pt x="266" y="5"/>
                    <a:pt x="265" y="8"/>
                    <a:pt x="263" y="7"/>
                  </a:cubicBezTo>
                  <a:cubicBezTo>
                    <a:pt x="262" y="6"/>
                    <a:pt x="261" y="11"/>
                    <a:pt x="260" y="11"/>
                  </a:cubicBezTo>
                  <a:cubicBezTo>
                    <a:pt x="260" y="11"/>
                    <a:pt x="261" y="12"/>
                    <a:pt x="260" y="12"/>
                  </a:cubicBezTo>
                  <a:cubicBezTo>
                    <a:pt x="259" y="12"/>
                    <a:pt x="259" y="12"/>
                    <a:pt x="259" y="12"/>
                  </a:cubicBezTo>
                  <a:cubicBezTo>
                    <a:pt x="259" y="12"/>
                    <a:pt x="259" y="13"/>
                    <a:pt x="258" y="13"/>
                  </a:cubicBezTo>
                  <a:cubicBezTo>
                    <a:pt x="257" y="14"/>
                    <a:pt x="256" y="14"/>
                    <a:pt x="256" y="14"/>
                  </a:cubicBezTo>
                  <a:cubicBezTo>
                    <a:pt x="256" y="15"/>
                    <a:pt x="257" y="15"/>
                    <a:pt x="257" y="15"/>
                  </a:cubicBezTo>
                  <a:cubicBezTo>
                    <a:pt x="257" y="16"/>
                    <a:pt x="259" y="15"/>
                    <a:pt x="259" y="15"/>
                  </a:cubicBezTo>
                  <a:cubicBezTo>
                    <a:pt x="261" y="15"/>
                    <a:pt x="263" y="17"/>
                    <a:pt x="263" y="17"/>
                  </a:cubicBezTo>
                  <a:cubicBezTo>
                    <a:pt x="263" y="18"/>
                    <a:pt x="264" y="18"/>
                    <a:pt x="264" y="19"/>
                  </a:cubicBezTo>
                  <a:cubicBezTo>
                    <a:pt x="264" y="20"/>
                    <a:pt x="261" y="19"/>
                    <a:pt x="261" y="19"/>
                  </a:cubicBezTo>
                  <a:cubicBezTo>
                    <a:pt x="260" y="19"/>
                    <a:pt x="263" y="20"/>
                    <a:pt x="263" y="21"/>
                  </a:cubicBezTo>
                  <a:cubicBezTo>
                    <a:pt x="263" y="22"/>
                    <a:pt x="263" y="22"/>
                    <a:pt x="263" y="22"/>
                  </a:cubicBezTo>
                  <a:cubicBezTo>
                    <a:pt x="263" y="22"/>
                    <a:pt x="262" y="24"/>
                    <a:pt x="262" y="23"/>
                  </a:cubicBezTo>
                  <a:cubicBezTo>
                    <a:pt x="261" y="22"/>
                    <a:pt x="262" y="21"/>
                    <a:pt x="261" y="21"/>
                  </a:cubicBezTo>
                  <a:cubicBezTo>
                    <a:pt x="259" y="21"/>
                    <a:pt x="259" y="21"/>
                    <a:pt x="259" y="20"/>
                  </a:cubicBezTo>
                  <a:cubicBezTo>
                    <a:pt x="258" y="20"/>
                    <a:pt x="259" y="19"/>
                    <a:pt x="259" y="19"/>
                  </a:cubicBezTo>
                  <a:cubicBezTo>
                    <a:pt x="258" y="18"/>
                    <a:pt x="259" y="18"/>
                    <a:pt x="258" y="17"/>
                  </a:cubicBezTo>
                  <a:cubicBezTo>
                    <a:pt x="257" y="17"/>
                    <a:pt x="255" y="16"/>
                    <a:pt x="254" y="17"/>
                  </a:cubicBezTo>
                  <a:cubicBezTo>
                    <a:pt x="253" y="18"/>
                    <a:pt x="255" y="19"/>
                    <a:pt x="254" y="19"/>
                  </a:cubicBezTo>
                  <a:cubicBezTo>
                    <a:pt x="253" y="20"/>
                    <a:pt x="256" y="21"/>
                    <a:pt x="255" y="21"/>
                  </a:cubicBezTo>
                  <a:cubicBezTo>
                    <a:pt x="254" y="21"/>
                    <a:pt x="255" y="22"/>
                    <a:pt x="255" y="23"/>
                  </a:cubicBezTo>
                  <a:cubicBezTo>
                    <a:pt x="255" y="23"/>
                    <a:pt x="254" y="22"/>
                    <a:pt x="253" y="22"/>
                  </a:cubicBezTo>
                  <a:cubicBezTo>
                    <a:pt x="253" y="22"/>
                    <a:pt x="253" y="21"/>
                    <a:pt x="253" y="21"/>
                  </a:cubicBezTo>
                  <a:cubicBezTo>
                    <a:pt x="252" y="20"/>
                    <a:pt x="253" y="20"/>
                    <a:pt x="252" y="19"/>
                  </a:cubicBezTo>
                  <a:cubicBezTo>
                    <a:pt x="251" y="19"/>
                    <a:pt x="250" y="19"/>
                    <a:pt x="249" y="19"/>
                  </a:cubicBezTo>
                  <a:cubicBezTo>
                    <a:pt x="248" y="19"/>
                    <a:pt x="247" y="19"/>
                    <a:pt x="246" y="20"/>
                  </a:cubicBezTo>
                  <a:cubicBezTo>
                    <a:pt x="245" y="20"/>
                    <a:pt x="245" y="20"/>
                    <a:pt x="244" y="20"/>
                  </a:cubicBezTo>
                  <a:cubicBezTo>
                    <a:pt x="243" y="21"/>
                    <a:pt x="241" y="22"/>
                    <a:pt x="240" y="23"/>
                  </a:cubicBezTo>
                  <a:cubicBezTo>
                    <a:pt x="239" y="23"/>
                    <a:pt x="239" y="23"/>
                    <a:pt x="238" y="24"/>
                  </a:cubicBezTo>
                  <a:cubicBezTo>
                    <a:pt x="239" y="26"/>
                    <a:pt x="239" y="26"/>
                    <a:pt x="239" y="26"/>
                  </a:cubicBezTo>
                  <a:cubicBezTo>
                    <a:pt x="239" y="26"/>
                    <a:pt x="239" y="26"/>
                    <a:pt x="239" y="27"/>
                  </a:cubicBezTo>
                  <a:cubicBezTo>
                    <a:pt x="238" y="28"/>
                    <a:pt x="241" y="29"/>
                    <a:pt x="236" y="29"/>
                  </a:cubicBezTo>
                  <a:cubicBezTo>
                    <a:pt x="235" y="30"/>
                    <a:pt x="234" y="30"/>
                    <a:pt x="234" y="31"/>
                  </a:cubicBezTo>
                  <a:cubicBezTo>
                    <a:pt x="233" y="31"/>
                    <a:pt x="235" y="32"/>
                    <a:pt x="233" y="33"/>
                  </a:cubicBezTo>
                  <a:cubicBezTo>
                    <a:pt x="231" y="33"/>
                    <a:pt x="232" y="34"/>
                    <a:pt x="231" y="34"/>
                  </a:cubicBezTo>
                  <a:cubicBezTo>
                    <a:pt x="231" y="34"/>
                    <a:pt x="230" y="33"/>
                    <a:pt x="230" y="34"/>
                  </a:cubicBezTo>
                  <a:cubicBezTo>
                    <a:pt x="226" y="38"/>
                    <a:pt x="231" y="38"/>
                    <a:pt x="231" y="38"/>
                  </a:cubicBezTo>
                  <a:cubicBezTo>
                    <a:pt x="232" y="38"/>
                    <a:pt x="233" y="38"/>
                    <a:pt x="233" y="38"/>
                  </a:cubicBezTo>
                  <a:cubicBezTo>
                    <a:pt x="234" y="38"/>
                    <a:pt x="232" y="39"/>
                    <a:pt x="232" y="39"/>
                  </a:cubicBezTo>
                  <a:cubicBezTo>
                    <a:pt x="232" y="40"/>
                    <a:pt x="234" y="39"/>
                    <a:pt x="233" y="39"/>
                  </a:cubicBezTo>
                  <a:cubicBezTo>
                    <a:pt x="233" y="40"/>
                    <a:pt x="234" y="41"/>
                    <a:pt x="233" y="41"/>
                  </a:cubicBezTo>
                  <a:cubicBezTo>
                    <a:pt x="233" y="42"/>
                    <a:pt x="233" y="42"/>
                    <a:pt x="232" y="43"/>
                  </a:cubicBezTo>
                  <a:cubicBezTo>
                    <a:pt x="232" y="43"/>
                    <a:pt x="231" y="43"/>
                    <a:pt x="230" y="43"/>
                  </a:cubicBezTo>
                  <a:cubicBezTo>
                    <a:pt x="230" y="44"/>
                    <a:pt x="229" y="44"/>
                    <a:pt x="228" y="44"/>
                  </a:cubicBezTo>
                  <a:cubicBezTo>
                    <a:pt x="228" y="45"/>
                    <a:pt x="227" y="45"/>
                    <a:pt x="226" y="45"/>
                  </a:cubicBezTo>
                  <a:cubicBezTo>
                    <a:pt x="225" y="46"/>
                    <a:pt x="225" y="46"/>
                    <a:pt x="224" y="47"/>
                  </a:cubicBezTo>
                  <a:cubicBezTo>
                    <a:pt x="224" y="47"/>
                    <a:pt x="224" y="47"/>
                    <a:pt x="224" y="48"/>
                  </a:cubicBezTo>
                  <a:cubicBezTo>
                    <a:pt x="223" y="49"/>
                    <a:pt x="223" y="50"/>
                    <a:pt x="223" y="50"/>
                  </a:cubicBezTo>
                  <a:cubicBezTo>
                    <a:pt x="223" y="50"/>
                    <a:pt x="223" y="52"/>
                    <a:pt x="223" y="52"/>
                  </a:cubicBezTo>
                  <a:cubicBezTo>
                    <a:pt x="224" y="53"/>
                    <a:pt x="226" y="53"/>
                    <a:pt x="226" y="54"/>
                  </a:cubicBezTo>
                  <a:cubicBezTo>
                    <a:pt x="226" y="54"/>
                    <a:pt x="227" y="54"/>
                    <a:pt x="229" y="54"/>
                  </a:cubicBezTo>
                  <a:cubicBezTo>
                    <a:pt x="230" y="54"/>
                    <a:pt x="229" y="54"/>
                    <a:pt x="229" y="55"/>
                  </a:cubicBezTo>
                  <a:cubicBezTo>
                    <a:pt x="229" y="55"/>
                    <a:pt x="230" y="55"/>
                    <a:pt x="228" y="55"/>
                  </a:cubicBezTo>
                  <a:cubicBezTo>
                    <a:pt x="227" y="55"/>
                    <a:pt x="225" y="54"/>
                    <a:pt x="224" y="55"/>
                  </a:cubicBezTo>
                  <a:cubicBezTo>
                    <a:pt x="223" y="55"/>
                    <a:pt x="223" y="56"/>
                    <a:pt x="224" y="56"/>
                  </a:cubicBezTo>
                  <a:cubicBezTo>
                    <a:pt x="224" y="57"/>
                    <a:pt x="225" y="58"/>
                    <a:pt x="225" y="58"/>
                  </a:cubicBezTo>
                  <a:cubicBezTo>
                    <a:pt x="226" y="59"/>
                    <a:pt x="227" y="60"/>
                    <a:pt x="227" y="61"/>
                  </a:cubicBezTo>
                  <a:cubicBezTo>
                    <a:pt x="227" y="61"/>
                    <a:pt x="228" y="62"/>
                    <a:pt x="228" y="62"/>
                  </a:cubicBezTo>
                  <a:cubicBezTo>
                    <a:pt x="229" y="63"/>
                    <a:pt x="230" y="63"/>
                    <a:pt x="230" y="63"/>
                  </a:cubicBezTo>
                  <a:cubicBezTo>
                    <a:pt x="231" y="63"/>
                    <a:pt x="233" y="63"/>
                    <a:pt x="233" y="63"/>
                  </a:cubicBezTo>
                  <a:cubicBezTo>
                    <a:pt x="234" y="63"/>
                    <a:pt x="235" y="62"/>
                    <a:pt x="236" y="62"/>
                  </a:cubicBezTo>
                  <a:cubicBezTo>
                    <a:pt x="236" y="62"/>
                    <a:pt x="236" y="63"/>
                    <a:pt x="237" y="63"/>
                  </a:cubicBezTo>
                  <a:cubicBezTo>
                    <a:pt x="238" y="63"/>
                    <a:pt x="238" y="62"/>
                    <a:pt x="238" y="62"/>
                  </a:cubicBezTo>
                  <a:cubicBezTo>
                    <a:pt x="239" y="68"/>
                    <a:pt x="239" y="63"/>
                    <a:pt x="240" y="63"/>
                  </a:cubicBezTo>
                  <a:cubicBezTo>
                    <a:pt x="241" y="63"/>
                    <a:pt x="241" y="63"/>
                    <a:pt x="242" y="64"/>
                  </a:cubicBezTo>
                  <a:cubicBezTo>
                    <a:pt x="242" y="64"/>
                    <a:pt x="243" y="64"/>
                    <a:pt x="243" y="64"/>
                  </a:cubicBezTo>
                  <a:cubicBezTo>
                    <a:pt x="244" y="65"/>
                    <a:pt x="245" y="68"/>
                    <a:pt x="245" y="69"/>
                  </a:cubicBezTo>
                  <a:cubicBezTo>
                    <a:pt x="246" y="70"/>
                    <a:pt x="246" y="75"/>
                    <a:pt x="246" y="75"/>
                  </a:cubicBezTo>
                  <a:cubicBezTo>
                    <a:pt x="246" y="75"/>
                    <a:pt x="248" y="77"/>
                    <a:pt x="248" y="77"/>
                  </a:cubicBezTo>
                  <a:cubicBezTo>
                    <a:pt x="248" y="78"/>
                    <a:pt x="247" y="80"/>
                    <a:pt x="248" y="80"/>
                  </a:cubicBezTo>
                  <a:cubicBezTo>
                    <a:pt x="248" y="80"/>
                    <a:pt x="248" y="81"/>
                    <a:pt x="249" y="83"/>
                  </a:cubicBezTo>
                  <a:cubicBezTo>
                    <a:pt x="249" y="83"/>
                    <a:pt x="251" y="83"/>
                    <a:pt x="252" y="84"/>
                  </a:cubicBezTo>
                  <a:cubicBezTo>
                    <a:pt x="252" y="84"/>
                    <a:pt x="252" y="84"/>
                    <a:pt x="252" y="85"/>
                  </a:cubicBezTo>
                  <a:cubicBezTo>
                    <a:pt x="251" y="85"/>
                    <a:pt x="250" y="85"/>
                    <a:pt x="250" y="85"/>
                  </a:cubicBezTo>
                  <a:cubicBezTo>
                    <a:pt x="251" y="86"/>
                    <a:pt x="249" y="86"/>
                    <a:pt x="249" y="86"/>
                  </a:cubicBezTo>
                  <a:cubicBezTo>
                    <a:pt x="250" y="87"/>
                    <a:pt x="249" y="88"/>
                    <a:pt x="249" y="89"/>
                  </a:cubicBezTo>
                  <a:cubicBezTo>
                    <a:pt x="249" y="89"/>
                    <a:pt x="250" y="90"/>
                    <a:pt x="250" y="90"/>
                  </a:cubicBezTo>
                  <a:cubicBezTo>
                    <a:pt x="251" y="91"/>
                    <a:pt x="251" y="91"/>
                    <a:pt x="251" y="90"/>
                  </a:cubicBezTo>
                  <a:cubicBezTo>
                    <a:pt x="252" y="89"/>
                    <a:pt x="253" y="89"/>
                    <a:pt x="253" y="90"/>
                  </a:cubicBezTo>
                  <a:cubicBezTo>
                    <a:pt x="254" y="90"/>
                    <a:pt x="254" y="90"/>
                    <a:pt x="254" y="90"/>
                  </a:cubicBezTo>
                  <a:cubicBezTo>
                    <a:pt x="255" y="90"/>
                    <a:pt x="255" y="90"/>
                    <a:pt x="255" y="90"/>
                  </a:cubicBezTo>
                  <a:cubicBezTo>
                    <a:pt x="255" y="91"/>
                    <a:pt x="253" y="90"/>
                    <a:pt x="253" y="91"/>
                  </a:cubicBezTo>
                  <a:cubicBezTo>
                    <a:pt x="253" y="92"/>
                    <a:pt x="252" y="92"/>
                    <a:pt x="252" y="92"/>
                  </a:cubicBezTo>
                  <a:cubicBezTo>
                    <a:pt x="253" y="93"/>
                    <a:pt x="252" y="94"/>
                    <a:pt x="252" y="95"/>
                  </a:cubicBezTo>
                  <a:cubicBezTo>
                    <a:pt x="252" y="95"/>
                    <a:pt x="250" y="97"/>
                    <a:pt x="250" y="97"/>
                  </a:cubicBezTo>
                  <a:cubicBezTo>
                    <a:pt x="250" y="98"/>
                    <a:pt x="251" y="100"/>
                    <a:pt x="251" y="101"/>
                  </a:cubicBezTo>
                  <a:cubicBezTo>
                    <a:pt x="251" y="101"/>
                    <a:pt x="251" y="101"/>
                    <a:pt x="251" y="102"/>
                  </a:cubicBezTo>
                  <a:cubicBezTo>
                    <a:pt x="251" y="103"/>
                    <a:pt x="253" y="103"/>
                    <a:pt x="253" y="104"/>
                  </a:cubicBezTo>
                  <a:cubicBezTo>
                    <a:pt x="253" y="104"/>
                    <a:pt x="253" y="106"/>
                    <a:pt x="253" y="107"/>
                  </a:cubicBezTo>
                  <a:cubicBezTo>
                    <a:pt x="253" y="107"/>
                    <a:pt x="254" y="109"/>
                    <a:pt x="254" y="109"/>
                  </a:cubicBezTo>
                  <a:cubicBezTo>
                    <a:pt x="254" y="110"/>
                    <a:pt x="255" y="111"/>
                    <a:pt x="255" y="111"/>
                  </a:cubicBezTo>
                  <a:cubicBezTo>
                    <a:pt x="256" y="112"/>
                    <a:pt x="256" y="113"/>
                    <a:pt x="256" y="114"/>
                  </a:cubicBezTo>
                  <a:cubicBezTo>
                    <a:pt x="257" y="116"/>
                    <a:pt x="259" y="116"/>
                    <a:pt x="259" y="116"/>
                  </a:cubicBezTo>
                  <a:cubicBezTo>
                    <a:pt x="260" y="117"/>
                    <a:pt x="261" y="116"/>
                    <a:pt x="261" y="116"/>
                  </a:cubicBezTo>
                  <a:cubicBezTo>
                    <a:pt x="261" y="116"/>
                    <a:pt x="261" y="117"/>
                    <a:pt x="262" y="117"/>
                  </a:cubicBezTo>
                  <a:cubicBezTo>
                    <a:pt x="263" y="118"/>
                    <a:pt x="263" y="118"/>
                    <a:pt x="264" y="118"/>
                  </a:cubicBezTo>
                  <a:cubicBezTo>
                    <a:pt x="265" y="118"/>
                    <a:pt x="266" y="119"/>
                    <a:pt x="266" y="119"/>
                  </a:cubicBezTo>
                  <a:cubicBezTo>
                    <a:pt x="266" y="119"/>
                    <a:pt x="269" y="126"/>
                    <a:pt x="268" y="118"/>
                  </a:cubicBezTo>
                  <a:cubicBezTo>
                    <a:pt x="268" y="118"/>
                    <a:pt x="270" y="117"/>
                    <a:pt x="271" y="116"/>
                  </a:cubicBezTo>
                  <a:cubicBezTo>
                    <a:pt x="271" y="116"/>
                    <a:pt x="268" y="113"/>
                    <a:pt x="269" y="113"/>
                  </a:cubicBezTo>
                  <a:cubicBezTo>
                    <a:pt x="269" y="112"/>
                    <a:pt x="270" y="112"/>
                    <a:pt x="270" y="111"/>
                  </a:cubicBezTo>
                  <a:cubicBezTo>
                    <a:pt x="270" y="110"/>
                    <a:pt x="271" y="110"/>
                    <a:pt x="271" y="109"/>
                  </a:cubicBezTo>
                  <a:cubicBezTo>
                    <a:pt x="271" y="108"/>
                    <a:pt x="270" y="107"/>
                    <a:pt x="271" y="107"/>
                  </a:cubicBezTo>
                  <a:cubicBezTo>
                    <a:pt x="272" y="106"/>
                    <a:pt x="272" y="106"/>
                    <a:pt x="272" y="106"/>
                  </a:cubicBezTo>
                  <a:cubicBezTo>
                    <a:pt x="272" y="105"/>
                    <a:pt x="272" y="104"/>
                    <a:pt x="273" y="103"/>
                  </a:cubicBezTo>
                  <a:cubicBezTo>
                    <a:pt x="273" y="102"/>
                    <a:pt x="274" y="103"/>
                    <a:pt x="275" y="103"/>
                  </a:cubicBezTo>
                  <a:cubicBezTo>
                    <a:pt x="275" y="102"/>
                    <a:pt x="277" y="103"/>
                    <a:pt x="277" y="102"/>
                  </a:cubicBezTo>
                  <a:cubicBezTo>
                    <a:pt x="278" y="101"/>
                    <a:pt x="278" y="101"/>
                    <a:pt x="279" y="100"/>
                  </a:cubicBezTo>
                  <a:cubicBezTo>
                    <a:pt x="280" y="99"/>
                    <a:pt x="281" y="100"/>
                    <a:pt x="282" y="99"/>
                  </a:cubicBezTo>
                  <a:cubicBezTo>
                    <a:pt x="282" y="97"/>
                    <a:pt x="284" y="97"/>
                    <a:pt x="284" y="97"/>
                  </a:cubicBezTo>
                  <a:cubicBezTo>
                    <a:pt x="285" y="96"/>
                    <a:pt x="283" y="95"/>
                    <a:pt x="285" y="94"/>
                  </a:cubicBezTo>
                  <a:cubicBezTo>
                    <a:pt x="285" y="94"/>
                    <a:pt x="287" y="95"/>
                    <a:pt x="287" y="95"/>
                  </a:cubicBezTo>
                  <a:cubicBezTo>
                    <a:pt x="288" y="95"/>
                    <a:pt x="289" y="94"/>
                    <a:pt x="290" y="94"/>
                  </a:cubicBezTo>
                  <a:cubicBezTo>
                    <a:pt x="291" y="93"/>
                    <a:pt x="291" y="93"/>
                    <a:pt x="291" y="93"/>
                  </a:cubicBezTo>
                  <a:cubicBezTo>
                    <a:pt x="291" y="93"/>
                    <a:pt x="292" y="93"/>
                    <a:pt x="292" y="93"/>
                  </a:cubicBezTo>
                  <a:cubicBezTo>
                    <a:pt x="293" y="92"/>
                    <a:pt x="293" y="92"/>
                    <a:pt x="293" y="92"/>
                  </a:cubicBezTo>
                  <a:cubicBezTo>
                    <a:pt x="294" y="91"/>
                    <a:pt x="294" y="91"/>
                    <a:pt x="294" y="91"/>
                  </a:cubicBezTo>
                  <a:cubicBezTo>
                    <a:pt x="294" y="91"/>
                    <a:pt x="295" y="91"/>
                    <a:pt x="295" y="90"/>
                  </a:cubicBezTo>
                  <a:cubicBezTo>
                    <a:pt x="296" y="90"/>
                    <a:pt x="296" y="90"/>
                    <a:pt x="296" y="90"/>
                  </a:cubicBezTo>
                  <a:cubicBezTo>
                    <a:pt x="297" y="89"/>
                    <a:pt x="297" y="89"/>
                    <a:pt x="297" y="89"/>
                  </a:cubicBezTo>
                  <a:cubicBezTo>
                    <a:pt x="297" y="89"/>
                    <a:pt x="298" y="89"/>
                    <a:pt x="297" y="88"/>
                  </a:cubicBezTo>
                  <a:cubicBezTo>
                    <a:pt x="298" y="88"/>
                    <a:pt x="295" y="87"/>
                    <a:pt x="295" y="86"/>
                  </a:cubicBezTo>
                  <a:cubicBezTo>
                    <a:pt x="294" y="86"/>
                    <a:pt x="295" y="85"/>
                    <a:pt x="295" y="85"/>
                  </a:cubicBezTo>
                  <a:cubicBezTo>
                    <a:pt x="296" y="86"/>
                    <a:pt x="296" y="86"/>
                    <a:pt x="296" y="86"/>
                  </a:cubicBezTo>
                  <a:cubicBezTo>
                    <a:pt x="296" y="86"/>
                    <a:pt x="298" y="87"/>
                    <a:pt x="298" y="87"/>
                  </a:cubicBezTo>
                  <a:cubicBezTo>
                    <a:pt x="299" y="87"/>
                    <a:pt x="300" y="86"/>
                    <a:pt x="300" y="84"/>
                  </a:cubicBezTo>
                  <a:cubicBezTo>
                    <a:pt x="300" y="83"/>
                    <a:pt x="300" y="82"/>
                    <a:pt x="300" y="82"/>
                  </a:cubicBezTo>
                  <a:cubicBezTo>
                    <a:pt x="300" y="82"/>
                    <a:pt x="299" y="82"/>
                    <a:pt x="298" y="81"/>
                  </a:cubicBezTo>
                  <a:cubicBezTo>
                    <a:pt x="298" y="81"/>
                    <a:pt x="296" y="80"/>
                    <a:pt x="297" y="79"/>
                  </a:cubicBezTo>
                  <a:cubicBezTo>
                    <a:pt x="298" y="79"/>
                    <a:pt x="298" y="79"/>
                    <a:pt x="298" y="79"/>
                  </a:cubicBezTo>
                  <a:cubicBezTo>
                    <a:pt x="299" y="78"/>
                    <a:pt x="300" y="77"/>
                    <a:pt x="299" y="77"/>
                  </a:cubicBezTo>
                  <a:cubicBezTo>
                    <a:pt x="297" y="75"/>
                    <a:pt x="297" y="75"/>
                    <a:pt x="297" y="75"/>
                  </a:cubicBezTo>
                  <a:cubicBezTo>
                    <a:pt x="298" y="75"/>
                    <a:pt x="300" y="76"/>
                    <a:pt x="300" y="75"/>
                  </a:cubicBezTo>
                  <a:cubicBezTo>
                    <a:pt x="300" y="75"/>
                    <a:pt x="301" y="75"/>
                    <a:pt x="301" y="74"/>
                  </a:cubicBezTo>
                  <a:cubicBezTo>
                    <a:pt x="301" y="71"/>
                    <a:pt x="302" y="72"/>
                    <a:pt x="302" y="71"/>
                  </a:cubicBezTo>
                  <a:cubicBezTo>
                    <a:pt x="302" y="70"/>
                    <a:pt x="304" y="70"/>
                    <a:pt x="304" y="69"/>
                  </a:cubicBezTo>
                  <a:cubicBezTo>
                    <a:pt x="305" y="69"/>
                    <a:pt x="301" y="68"/>
                    <a:pt x="302" y="68"/>
                  </a:cubicBezTo>
                  <a:cubicBezTo>
                    <a:pt x="303" y="67"/>
                    <a:pt x="305" y="69"/>
                    <a:pt x="305" y="68"/>
                  </a:cubicBezTo>
                  <a:cubicBezTo>
                    <a:pt x="306" y="67"/>
                    <a:pt x="305" y="67"/>
                    <a:pt x="306" y="67"/>
                  </a:cubicBezTo>
                  <a:cubicBezTo>
                    <a:pt x="306" y="67"/>
                    <a:pt x="305" y="65"/>
                    <a:pt x="304" y="65"/>
                  </a:cubicBezTo>
                  <a:cubicBezTo>
                    <a:pt x="304" y="65"/>
                    <a:pt x="303" y="65"/>
                    <a:pt x="303" y="64"/>
                  </a:cubicBezTo>
                  <a:cubicBezTo>
                    <a:pt x="303" y="64"/>
                    <a:pt x="301" y="63"/>
                    <a:pt x="302" y="63"/>
                  </a:cubicBezTo>
                  <a:cubicBezTo>
                    <a:pt x="302" y="62"/>
                    <a:pt x="303" y="63"/>
                    <a:pt x="303" y="63"/>
                  </a:cubicBezTo>
                  <a:cubicBezTo>
                    <a:pt x="304" y="62"/>
                    <a:pt x="305" y="60"/>
                    <a:pt x="304" y="60"/>
                  </a:cubicBezTo>
                  <a:cubicBezTo>
                    <a:pt x="304" y="59"/>
                    <a:pt x="306" y="57"/>
                    <a:pt x="304" y="58"/>
                  </a:cubicBezTo>
                  <a:cubicBezTo>
                    <a:pt x="304" y="58"/>
                    <a:pt x="304" y="57"/>
                    <a:pt x="305" y="57"/>
                  </a:cubicBezTo>
                  <a:cubicBezTo>
                    <a:pt x="305" y="56"/>
                    <a:pt x="305" y="56"/>
                    <a:pt x="304" y="55"/>
                  </a:cubicBezTo>
                  <a:cubicBezTo>
                    <a:pt x="302" y="55"/>
                    <a:pt x="302" y="55"/>
                    <a:pt x="302" y="55"/>
                  </a:cubicBezTo>
                  <a:cubicBezTo>
                    <a:pt x="302" y="55"/>
                    <a:pt x="301" y="55"/>
                    <a:pt x="301" y="54"/>
                  </a:cubicBezTo>
                  <a:cubicBezTo>
                    <a:pt x="302" y="53"/>
                    <a:pt x="304" y="54"/>
                    <a:pt x="304" y="53"/>
                  </a:cubicBezTo>
                  <a:cubicBezTo>
                    <a:pt x="304" y="53"/>
                    <a:pt x="303" y="51"/>
                    <a:pt x="303" y="51"/>
                  </a:cubicBezTo>
                  <a:cubicBezTo>
                    <a:pt x="303" y="50"/>
                    <a:pt x="304" y="50"/>
                    <a:pt x="304" y="49"/>
                  </a:cubicBezTo>
                  <a:cubicBezTo>
                    <a:pt x="304" y="48"/>
                    <a:pt x="305" y="49"/>
                    <a:pt x="305" y="48"/>
                  </a:cubicBezTo>
                  <a:cubicBezTo>
                    <a:pt x="305" y="47"/>
                    <a:pt x="305" y="47"/>
                    <a:pt x="305" y="45"/>
                  </a:cubicBezTo>
                  <a:cubicBezTo>
                    <a:pt x="304" y="45"/>
                    <a:pt x="305" y="45"/>
                    <a:pt x="305" y="44"/>
                  </a:cubicBezTo>
                  <a:cubicBezTo>
                    <a:pt x="305" y="43"/>
                    <a:pt x="303" y="45"/>
                    <a:pt x="303" y="44"/>
                  </a:cubicBezTo>
                  <a:cubicBezTo>
                    <a:pt x="303" y="43"/>
                    <a:pt x="303" y="44"/>
                    <a:pt x="303" y="43"/>
                  </a:cubicBezTo>
                  <a:cubicBezTo>
                    <a:pt x="303" y="42"/>
                    <a:pt x="302" y="42"/>
                    <a:pt x="302" y="41"/>
                  </a:cubicBezTo>
                  <a:cubicBezTo>
                    <a:pt x="302" y="40"/>
                    <a:pt x="303" y="40"/>
                    <a:pt x="303" y="40"/>
                  </a:cubicBezTo>
                  <a:cubicBezTo>
                    <a:pt x="303" y="40"/>
                    <a:pt x="305" y="40"/>
                    <a:pt x="305" y="39"/>
                  </a:cubicBezTo>
                  <a:cubicBezTo>
                    <a:pt x="305" y="38"/>
                    <a:pt x="304" y="38"/>
                    <a:pt x="304" y="37"/>
                  </a:cubicBezTo>
                  <a:cubicBezTo>
                    <a:pt x="304" y="36"/>
                    <a:pt x="306" y="36"/>
                    <a:pt x="306" y="36"/>
                  </a:cubicBezTo>
                  <a:cubicBezTo>
                    <a:pt x="308" y="35"/>
                    <a:pt x="309" y="34"/>
                    <a:pt x="309" y="33"/>
                  </a:cubicBezTo>
                  <a:cubicBezTo>
                    <a:pt x="308" y="31"/>
                    <a:pt x="308" y="31"/>
                    <a:pt x="310" y="31"/>
                  </a:cubicBezTo>
                  <a:cubicBezTo>
                    <a:pt x="312" y="30"/>
                    <a:pt x="314" y="26"/>
                    <a:pt x="313" y="25"/>
                  </a:cubicBezTo>
                  <a:cubicBezTo>
                    <a:pt x="313" y="24"/>
                    <a:pt x="312" y="24"/>
                    <a:pt x="311" y="23"/>
                  </a:cubicBezTo>
                  <a:close/>
                  <a:moveTo>
                    <a:pt x="632" y="254"/>
                  </a:moveTo>
                  <a:cubicBezTo>
                    <a:pt x="633" y="255"/>
                    <a:pt x="636" y="254"/>
                    <a:pt x="636" y="254"/>
                  </a:cubicBezTo>
                  <a:cubicBezTo>
                    <a:pt x="636" y="256"/>
                    <a:pt x="638" y="254"/>
                    <a:pt x="638" y="255"/>
                  </a:cubicBezTo>
                  <a:cubicBezTo>
                    <a:pt x="639" y="256"/>
                    <a:pt x="636" y="260"/>
                    <a:pt x="638" y="261"/>
                  </a:cubicBezTo>
                  <a:cubicBezTo>
                    <a:pt x="639" y="261"/>
                    <a:pt x="641" y="260"/>
                    <a:pt x="641" y="261"/>
                  </a:cubicBezTo>
                  <a:cubicBezTo>
                    <a:pt x="641" y="261"/>
                    <a:pt x="642" y="263"/>
                    <a:pt x="643" y="263"/>
                  </a:cubicBezTo>
                  <a:cubicBezTo>
                    <a:pt x="643" y="264"/>
                    <a:pt x="644" y="264"/>
                    <a:pt x="644" y="264"/>
                  </a:cubicBezTo>
                  <a:cubicBezTo>
                    <a:pt x="645" y="264"/>
                    <a:pt x="646" y="263"/>
                    <a:pt x="647" y="263"/>
                  </a:cubicBezTo>
                  <a:cubicBezTo>
                    <a:pt x="647" y="264"/>
                    <a:pt x="649" y="262"/>
                    <a:pt x="649" y="262"/>
                  </a:cubicBezTo>
                  <a:cubicBezTo>
                    <a:pt x="650" y="262"/>
                    <a:pt x="653" y="264"/>
                    <a:pt x="654" y="263"/>
                  </a:cubicBezTo>
                  <a:cubicBezTo>
                    <a:pt x="656" y="262"/>
                    <a:pt x="652" y="262"/>
                    <a:pt x="653" y="259"/>
                  </a:cubicBezTo>
                  <a:cubicBezTo>
                    <a:pt x="653" y="259"/>
                    <a:pt x="651" y="259"/>
                    <a:pt x="651" y="258"/>
                  </a:cubicBezTo>
                  <a:cubicBezTo>
                    <a:pt x="651" y="257"/>
                    <a:pt x="649" y="256"/>
                    <a:pt x="649" y="255"/>
                  </a:cubicBezTo>
                  <a:cubicBezTo>
                    <a:pt x="650" y="254"/>
                    <a:pt x="649" y="254"/>
                    <a:pt x="649" y="253"/>
                  </a:cubicBezTo>
                  <a:cubicBezTo>
                    <a:pt x="649" y="252"/>
                    <a:pt x="647" y="251"/>
                    <a:pt x="647" y="250"/>
                  </a:cubicBezTo>
                  <a:cubicBezTo>
                    <a:pt x="647" y="249"/>
                    <a:pt x="649" y="248"/>
                    <a:pt x="648" y="247"/>
                  </a:cubicBezTo>
                  <a:cubicBezTo>
                    <a:pt x="648" y="247"/>
                    <a:pt x="649" y="245"/>
                    <a:pt x="648" y="245"/>
                  </a:cubicBezTo>
                  <a:cubicBezTo>
                    <a:pt x="648" y="244"/>
                    <a:pt x="645" y="244"/>
                    <a:pt x="645" y="243"/>
                  </a:cubicBezTo>
                  <a:cubicBezTo>
                    <a:pt x="646" y="242"/>
                    <a:pt x="646" y="242"/>
                    <a:pt x="646" y="242"/>
                  </a:cubicBezTo>
                  <a:cubicBezTo>
                    <a:pt x="646" y="241"/>
                    <a:pt x="646" y="241"/>
                    <a:pt x="646" y="241"/>
                  </a:cubicBezTo>
                  <a:cubicBezTo>
                    <a:pt x="645" y="239"/>
                    <a:pt x="645" y="239"/>
                    <a:pt x="645" y="239"/>
                  </a:cubicBezTo>
                  <a:cubicBezTo>
                    <a:pt x="644" y="239"/>
                    <a:pt x="645" y="238"/>
                    <a:pt x="644" y="237"/>
                  </a:cubicBezTo>
                  <a:cubicBezTo>
                    <a:pt x="642" y="237"/>
                    <a:pt x="636" y="238"/>
                    <a:pt x="635" y="238"/>
                  </a:cubicBezTo>
                  <a:cubicBezTo>
                    <a:pt x="634" y="239"/>
                    <a:pt x="634" y="239"/>
                    <a:pt x="633" y="240"/>
                  </a:cubicBezTo>
                  <a:cubicBezTo>
                    <a:pt x="633" y="241"/>
                    <a:pt x="636" y="241"/>
                    <a:pt x="635" y="242"/>
                  </a:cubicBezTo>
                  <a:cubicBezTo>
                    <a:pt x="635" y="243"/>
                    <a:pt x="632" y="242"/>
                    <a:pt x="632" y="243"/>
                  </a:cubicBezTo>
                  <a:cubicBezTo>
                    <a:pt x="632" y="244"/>
                    <a:pt x="634" y="247"/>
                    <a:pt x="634" y="248"/>
                  </a:cubicBezTo>
                  <a:cubicBezTo>
                    <a:pt x="634" y="248"/>
                    <a:pt x="633" y="250"/>
                    <a:pt x="633" y="250"/>
                  </a:cubicBezTo>
                  <a:cubicBezTo>
                    <a:pt x="633" y="251"/>
                    <a:pt x="631" y="254"/>
                    <a:pt x="632" y="254"/>
                  </a:cubicBezTo>
                  <a:close/>
                  <a:moveTo>
                    <a:pt x="625" y="292"/>
                  </a:moveTo>
                  <a:cubicBezTo>
                    <a:pt x="625" y="292"/>
                    <a:pt x="626" y="293"/>
                    <a:pt x="627" y="293"/>
                  </a:cubicBezTo>
                  <a:cubicBezTo>
                    <a:pt x="627" y="293"/>
                    <a:pt x="629" y="294"/>
                    <a:pt x="630" y="294"/>
                  </a:cubicBezTo>
                  <a:cubicBezTo>
                    <a:pt x="632" y="294"/>
                    <a:pt x="636" y="293"/>
                    <a:pt x="636" y="293"/>
                  </a:cubicBezTo>
                  <a:cubicBezTo>
                    <a:pt x="638" y="294"/>
                    <a:pt x="640" y="291"/>
                    <a:pt x="641" y="291"/>
                  </a:cubicBezTo>
                  <a:cubicBezTo>
                    <a:pt x="643" y="291"/>
                    <a:pt x="640" y="293"/>
                    <a:pt x="641" y="294"/>
                  </a:cubicBezTo>
                  <a:cubicBezTo>
                    <a:pt x="642" y="295"/>
                    <a:pt x="646" y="296"/>
                    <a:pt x="646" y="296"/>
                  </a:cubicBezTo>
                  <a:cubicBezTo>
                    <a:pt x="646" y="295"/>
                    <a:pt x="646" y="294"/>
                    <a:pt x="650" y="293"/>
                  </a:cubicBezTo>
                  <a:cubicBezTo>
                    <a:pt x="651" y="293"/>
                    <a:pt x="653" y="291"/>
                    <a:pt x="654" y="290"/>
                  </a:cubicBezTo>
                  <a:cubicBezTo>
                    <a:pt x="657" y="289"/>
                    <a:pt x="660" y="289"/>
                    <a:pt x="660" y="288"/>
                  </a:cubicBezTo>
                  <a:cubicBezTo>
                    <a:pt x="660" y="288"/>
                    <a:pt x="659" y="288"/>
                    <a:pt x="658" y="288"/>
                  </a:cubicBezTo>
                  <a:cubicBezTo>
                    <a:pt x="656" y="288"/>
                    <a:pt x="653" y="288"/>
                    <a:pt x="653" y="287"/>
                  </a:cubicBezTo>
                  <a:cubicBezTo>
                    <a:pt x="653" y="287"/>
                    <a:pt x="650" y="287"/>
                    <a:pt x="647" y="287"/>
                  </a:cubicBezTo>
                  <a:cubicBezTo>
                    <a:pt x="645" y="287"/>
                    <a:pt x="643" y="288"/>
                    <a:pt x="642" y="288"/>
                  </a:cubicBezTo>
                  <a:cubicBezTo>
                    <a:pt x="638" y="289"/>
                    <a:pt x="638" y="288"/>
                    <a:pt x="637" y="288"/>
                  </a:cubicBezTo>
                  <a:cubicBezTo>
                    <a:pt x="636" y="288"/>
                    <a:pt x="632" y="290"/>
                    <a:pt x="630" y="289"/>
                  </a:cubicBezTo>
                  <a:cubicBezTo>
                    <a:pt x="630" y="289"/>
                    <a:pt x="630" y="291"/>
                    <a:pt x="628" y="291"/>
                  </a:cubicBezTo>
                  <a:cubicBezTo>
                    <a:pt x="627" y="291"/>
                    <a:pt x="625" y="290"/>
                    <a:pt x="625" y="290"/>
                  </a:cubicBezTo>
                  <a:cubicBezTo>
                    <a:pt x="624" y="289"/>
                    <a:pt x="624" y="289"/>
                    <a:pt x="624" y="288"/>
                  </a:cubicBezTo>
                  <a:cubicBezTo>
                    <a:pt x="623" y="288"/>
                    <a:pt x="623" y="287"/>
                    <a:pt x="623" y="287"/>
                  </a:cubicBezTo>
                  <a:cubicBezTo>
                    <a:pt x="622" y="287"/>
                    <a:pt x="621" y="288"/>
                    <a:pt x="620" y="288"/>
                  </a:cubicBezTo>
                  <a:cubicBezTo>
                    <a:pt x="619" y="287"/>
                    <a:pt x="617" y="287"/>
                    <a:pt x="617" y="286"/>
                  </a:cubicBezTo>
                  <a:cubicBezTo>
                    <a:pt x="616" y="286"/>
                    <a:pt x="615" y="285"/>
                    <a:pt x="613" y="285"/>
                  </a:cubicBezTo>
                  <a:cubicBezTo>
                    <a:pt x="613" y="285"/>
                    <a:pt x="611" y="286"/>
                    <a:pt x="610" y="286"/>
                  </a:cubicBezTo>
                  <a:cubicBezTo>
                    <a:pt x="610" y="286"/>
                    <a:pt x="608" y="285"/>
                    <a:pt x="606" y="285"/>
                  </a:cubicBezTo>
                  <a:cubicBezTo>
                    <a:pt x="605" y="284"/>
                    <a:pt x="605" y="284"/>
                    <a:pt x="605" y="283"/>
                  </a:cubicBezTo>
                  <a:cubicBezTo>
                    <a:pt x="605" y="283"/>
                    <a:pt x="605" y="283"/>
                    <a:pt x="607" y="282"/>
                  </a:cubicBezTo>
                  <a:cubicBezTo>
                    <a:pt x="609" y="282"/>
                    <a:pt x="609" y="282"/>
                    <a:pt x="610" y="281"/>
                  </a:cubicBezTo>
                  <a:cubicBezTo>
                    <a:pt x="610" y="281"/>
                    <a:pt x="609" y="280"/>
                    <a:pt x="608" y="280"/>
                  </a:cubicBezTo>
                  <a:cubicBezTo>
                    <a:pt x="607" y="278"/>
                    <a:pt x="607" y="278"/>
                    <a:pt x="607" y="278"/>
                  </a:cubicBezTo>
                  <a:cubicBezTo>
                    <a:pt x="606" y="278"/>
                    <a:pt x="605" y="279"/>
                    <a:pt x="605" y="278"/>
                  </a:cubicBezTo>
                  <a:cubicBezTo>
                    <a:pt x="604" y="278"/>
                    <a:pt x="603" y="278"/>
                    <a:pt x="603" y="277"/>
                  </a:cubicBezTo>
                  <a:cubicBezTo>
                    <a:pt x="602" y="277"/>
                    <a:pt x="602" y="276"/>
                    <a:pt x="602" y="276"/>
                  </a:cubicBezTo>
                  <a:cubicBezTo>
                    <a:pt x="601" y="276"/>
                    <a:pt x="604" y="275"/>
                    <a:pt x="603" y="275"/>
                  </a:cubicBezTo>
                  <a:cubicBezTo>
                    <a:pt x="603" y="274"/>
                    <a:pt x="603" y="273"/>
                    <a:pt x="601" y="274"/>
                  </a:cubicBezTo>
                  <a:cubicBezTo>
                    <a:pt x="600" y="274"/>
                    <a:pt x="600" y="274"/>
                    <a:pt x="600" y="274"/>
                  </a:cubicBezTo>
                  <a:cubicBezTo>
                    <a:pt x="599" y="274"/>
                    <a:pt x="599" y="273"/>
                    <a:pt x="598" y="273"/>
                  </a:cubicBezTo>
                  <a:cubicBezTo>
                    <a:pt x="598" y="273"/>
                    <a:pt x="598" y="273"/>
                    <a:pt x="597" y="273"/>
                  </a:cubicBezTo>
                  <a:cubicBezTo>
                    <a:pt x="597" y="273"/>
                    <a:pt x="597" y="272"/>
                    <a:pt x="596" y="272"/>
                  </a:cubicBezTo>
                  <a:cubicBezTo>
                    <a:pt x="595" y="272"/>
                    <a:pt x="595" y="272"/>
                    <a:pt x="594" y="271"/>
                  </a:cubicBezTo>
                  <a:cubicBezTo>
                    <a:pt x="593" y="272"/>
                    <a:pt x="593" y="272"/>
                    <a:pt x="593" y="272"/>
                  </a:cubicBezTo>
                  <a:cubicBezTo>
                    <a:pt x="593" y="271"/>
                    <a:pt x="593" y="269"/>
                    <a:pt x="592" y="269"/>
                  </a:cubicBezTo>
                  <a:cubicBezTo>
                    <a:pt x="591" y="269"/>
                    <a:pt x="591" y="269"/>
                    <a:pt x="590" y="269"/>
                  </a:cubicBezTo>
                  <a:cubicBezTo>
                    <a:pt x="590" y="269"/>
                    <a:pt x="589" y="268"/>
                    <a:pt x="589" y="267"/>
                  </a:cubicBezTo>
                  <a:cubicBezTo>
                    <a:pt x="588" y="267"/>
                    <a:pt x="587" y="266"/>
                    <a:pt x="587" y="266"/>
                  </a:cubicBezTo>
                  <a:cubicBezTo>
                    <a:pt x="586" y="265"/>
                    <a:pt x="585" y="265"/>
                    <a:pt x="585" y="265"/>
                  </a:cubicBezTo>
                  <a:cubicBezTo>
                    <a:pt x="583" y="265"/>
                    <a:pt x="583" y="261"/>
                    <a:pt x="582" y="261"/>
                  </a:cubicBezTo>
                  <a:cubicBezTo>
                    <a:pt x="581" y="260"/>
                    <a:pt x="579" y="261"/>
                    <a:pt x="579" y="262"/>
                  </a:cubicBezTo>
                  <a:cubicBezTo>
                    <a:pt x="579" y="262"/>
                    <a:pt x="579" y="263"/>
                    <a:pt x="579" y="264"/>
                  </a:cubicBezTo>
                  <a:cubicBezTo>
                    <a:pt x="580" y="265"/>
                    <a:pt x="579" y="266"/>
                    <a:pt x="579" y="266"/>
                  </a:cubicBezTo>
                  <a:cubicBezTo>
                    <a:pt x="579" y="266"/>
                    <a:pt x="579" y="268"/>
                    <a:pt x="579" y="269"/>
                  </a:cubicBezTo>
                  <a:cubicBezTo>
                    <a:pt x="579" y="269"/>
                    <a:pt x="581" y="270"/>
                    <a:pt x="582" y="271"/>
                  </a:cubicBezTo>
                  <a:cubicBezTo>
                    <a:pt x="582" y="271"/>
                    <a:pt x="583" y="272"/>
                    <a:pt x="584" y="273"/>
                  </a:cubicBezTo>
                  <a:cubicBezTo>
                    <a:pt x="586" y="275"/>
                    <a:pt x="586" y="275"/>
                    <a:pt x="586" y="275"/>
                  </a:cubicBezTo>
                  <a:cubicBezTo>
                    <a:pt x="586" y="275"/>
                    <a:pt x="584" y="275"/>
                    <a:pt x="585" y="276"/>
                  </a:cubicBezTo>
                  <a:cubicBezTo>
                    <a:pt x="587" y="278"/>
                    <a:pt x="587" y="278"/>
                    <a:pt x="587" y="278"/>
                  </a:cubicBezTo>
                  <a:cubicBezTo>
                    <a:pt x="587" y="279"/>
                    <a:pt x="589" y="278"/>
                    <a:pt x="589" y="279"/>
                  </a:cubicBezTo>
                  <a:cubicBezTo>
                    <a:pt x="590" y="279"/>
                    <a:pt x="589" y="280"/>
                    <a:pt x="590" y="280"/>
                  </a:cubicBezTo>
                  <a:cubicBezTo>
                    <a:pt x="591" y="281"/>
                    <a:pt x="589" y="284"/>
                    <a:pt x="590" y="285"/>
                  </a:cubicBezTo>
                  <a:cubicBezTo>
                    <a:pt x="590" y="285"/>
                    <a:pt x="591" y="284"/>
                    <a:pt x="591" y="285"/>
                  </a:cubicBezTo>
                  <a:cubicBezTo>
                    <a:pt x="592" y="285"/>
                    <a:pt x="592" y="280"/>
                    <a:pt x="593" y="281"/>
                  </a:cubicBezTo>
                  <a:cubicBezTo>
                    <a:pt x="593" y="282"/>
                    <a:pt x="594" y="283"/>
                    <a:pt x="595" y="283"/>
                  </a:cubicBezTo>
                  <a:cubicBezTo>
                    <a:pt x="595" y="284"/>
                    <a:pt x="597" y="284"/>
                    <a:pt x="597" y="284"/>
                  </a:cubicBezTo>
                  <a:cubicBezTo>
                    <a:pt x="598" y="285"/>
                    <a:pt x="599" y="285"/>
                    <a:pt x="600" y="285"/>
                  </a:cubicBezTo>
                  <a:cubicBezTo>
                    <a:pt x="600" y="286"/>
                    <a:pt x="600" y="287"/>
                    <a:pt x="601" y="287"/>
                  </a:cubicBezTo>
                  <a:cubicBezTo>
                    <a:pt x="602" y="288"/>
                    <a:pt x="603" y="288"/>
                    <a:pt x="604" y="288"/>
                  </a:cubicBezTo>
                  <a:cubicBezTo>
                    <a:pt x="605" y="289"/>
                    <a:pt x="606" y="289"/>
                    <a:pt x="607" y="289"/>
                  </a:cubicBezTo>
                  <a:cubicBezTo>
                    <a:pt x="608" y="290"/>
                    <a:pt x="610" y="291"/>
                    <a:pt x="611" y="291"/>
                  </a:cubicBezTo>
                  <a:cubicBezTo>
                    <a:pt x="612" y="292"/>
                    <a:pt x="613" y="290"/>
                    <a:pt x="614" y="290"/>
                  </a:cubicBezTo>
                  <a:cubicBezTo>
                    <a:pt x="615" y="291"/>
                    <a:pt x="620" y="291"/>
                    <a:pt x="621" y="291"/>
                  </a:cubicBezTo>
                  <a:cubicBezTo>
                    <a:pt x="622" y="292"/>
                    <a:pt x="624" y="292"/>
                    <a:pt x="625" y="292"/>
                  </a:cubicBezTo>
                  <a:close/>
                  <a:moveTo>
                    <a:pt x="637" y="231"/>
                  </a:moveTo>
                  <a:cubicBezTo>
                    <a:pt x="638" y="231"/>
                    <a:pt x="639" y="230"/>
                    <a:pt x="639" y="228"/>
                  </a:cubicBezTo>
                  <a:cubicBezTo>
                    <a:pt x="639" y="226"/>
                    <a:pt x="638" y="224"/>
                    <a:pt x="637" y="224"/>
                  </a:cubicBezTo>
                  <a:cubicBezTo>
                    <a:pt x="636" y="224"/>
                    <a:pt x="633" y="227"/>
                    <a:pt x="633" y="229"/>
                  </a:cubicBezTo>
                  <a:cubicBezTo>
                    <a:pt x="633" y="232"/>
                    <a:pt x="636" y="231"/>
                    <a:pt x="637" y="231"/>
                  </a:cubicBezTo>
                  <a:close/>
                  <a:moveTo>
                    <a:pt x="550" y="256"/>
                  </a:moveTo>
                  <a:cubicBezTo>
                    <a:pt x="549" y="256"/>
                    <a:pt x="547" y="258"/>
                    <a:pt x="548" y="260"/>
                  </a:cubicBezTo>
                  <a:cubicBezTo>
                    <a:pt x="549" y="262"/>
                    <a:pt x="548" y="263"/>
                    <a:pt x="549" y="263"/>
                  </a:cubicBezTo>
                  <a:cubicBezTo>
                    <a:pt x="551" y="263"/>
                    <a:pt x="551" y="261"/>
                    <a:pt x="551" y="259"/>
                  </a:cubicBezTo>
                  <a:cubicBezTo>
                    <a:pt x="551" y="258"/>
                    <a:pt x="552" y="256"/>
                    <a:pt x="550" y="256"/>
                  </a:cubicBezTo>
                  <a:close/>
                  <a:moveTo>
                    <a:pt x="337" y="116"/>
                  </a:moveTo>
                  <a:cubicBezTo>
                    <a:pt x="338" y="116"/>
                    <a:pt x="338" y="116"/>
                    <a:pt x="338" y="116"/>
                  </a:cubicBezTo>
                  <a:cubicBezTo>
                    <a:pt x="340" y="115"/>
                    <a:pt x="340" y="116"/>
                    <a:pt x="341" y="116"/>
                  </a:cubicBezTo>
                  <a:cubicBezTo>
                    <a:pt x="341" y="115"/>
                    <a:pt x="341" y="115"/>
                    <a:pt x="341" y="115"/>
                  </a:cubicBezTo>
                  <a:cubicBezTo>
                    <a:pt x="342" y="114"/>
                    <a:pt x="342" y="114"/>
                    <a:pt x="342" y="114"/>
                  </a:cubicBezTo>
                  <a:cubicBezTo>
                    <a:pt x="342" y="110"/>
                    <a:pt x="342" y="110"/>
                    <a:pt x="342" y="110"/>
                  </a:cubicBezTo>
                  <a:cubicBezTo>
                    <a:pt x="342" y="110"/>
                    <a:pt x="341" y="108"/>
                    <a:pt x="340" y="107"/>
                  </a:cubicBezTo>
                  <a:cubicBezTo>
                    <a:pt x="338" y="106"/>
                    <a:pt x="338" y="106"/>
                    <a:pt x="338" y="106"/>
                  </a:cubicBezTo>
                  <a:cubicBezTo>
                    <a:pt x="337" y="105"/>
                    <a:pt x="337" y="107"/>
                    <a:pt x="336" y="107"/>
                  </a:cubicBezTo>
                  <a:cubicBezTo>
                    <a:pt x="335" y="107"/>
                    <a:pt x="334" y="108"/>
                    <a:pt x="333" y="108"/>
                  </a:cubicBezTo>
                  <a:cubicBezTo>
                    <a:pt x="333" y="108"/>
                    <a:pt x="332" y="107"/>
                    <a:pt x="330" y="107"/>
                  </a:cubicBezTo>
                  <a:cubicBezTo>
                    <a:pt x="329" y="107"/>
                    <a:pt x="329" y="107"/>
                    <a:pt x="328" y="108"/>
                  </a:cubicBezTo>
                  <a:cubicBezTo>
                    <a:pt x="327" y="108"/>
                    <a:pt x="325" y="106"/>
                    <a:pt x="325" y="107"/>
                  </a:cubicBezTo>
                  <a:cubicBezTo>
                    <a:pt x="324" y="107"/>
                    <a:pt x="324" y="105"/>
                    <a:pt x="323" y="105"/>
                  </a:cubicBezTo>
                  <a:cubicBezTo>
                    <a:pt x="322" y="105"/>
                    <a:pt x="322" y="107"/>
                    <a:pt x="322" y="107"/>
                  </a:cubicBezTo>
                  <a:cubicBezTo>
                    <a:pt x="320" y="108"/>
                    <a:pt x="320" y="108"/>
                    <a:pt x="320" y="108"/>
                  </a:cubicBezTo>
                  <a:cubicBezTo>
                    <a:pt x="320" y="108"/>
                    <a:pt x="318" y="110"/>
                    <a:pt x="321" y="111"/>
                  </a:cubicBezTo>
                  <a:cubicBezTo>
                    <a:pt x="322" y="111"/>
                    <a:pt x="322" y="111"/>
                    <a:pt x="322" y="111"/>
                  </a:cubicBezTo>
                  <a:cubicBezTo>
                    <a:pt x="322" y="112"/>
                    <a:pt x="323" y="111"/>
                    <a:pt x="323" y="112"/>
                  </a:cubicBezTo>
                  <a:cubicBezTo>
                    <a:pt x="324" y="113"/>
                    <a:pt x="319" y="112"/>
                    <a:pt x="319" y="114"/>
                  </a:cubicBezTo>
                  <a:cubicBezTo>
                    <a:pt x="319" y="114"/>
                    <a:pt x="319" y="114"/>
                    <a:pt x="320" y="114"/>
                  </a:cubicBezTo>
                  <a:cubicBezTo>
                    <a:pt x="321" y="115"/>
                    <a:pt x="322" y="114"/>
                    <a:pt x="323" y="114"/>
                  </a:cubicBezTo>
                  <a:cubicBezTo>
                    <a:pt x="323" y="114"/>
                    <a:pt x="323" y="115"/>
                    <a:pt x="323" y="116"/>
                  </a:cubicBezTo>
                  <a:cubicBezTo>
                    <a:pt x="324" y="117"/>
                    <a:pt x="322" y="119"/>
                    <a:pt x="323" y="119"/>
                  </a:cubicBezTo>
                  <a:cubicBezTo>
                    <a:pt x="323" y="120"/>
                    <a:pt x="325" y="118"/>
                    <a:pt x="326" y="118"/>
                  </a:cubicBezTo>
                  <a:cubicBezTo>
                    <a:pt x="326" y="118"/>
                    <a:pt x="327" y="117"/>
                    <a:pt x="327" y="119"/>
                  </a:cubicBezTo>
                  <a:cubicBezTo>
                    <a:pt x="327" y="120"/>
                    <a:pt x="329" y="120"/>
                    <a:pt x="330" y="120"/>
                  </a:cubicBezTo>
                  <a:cubicBezTo>
                    <a:pt x="330" y="120"/>
                    <a:pt x="331" y="120"/>
                    <a:pt x="332" y="120"/>
                  </a:cubicBezTo>
                  <a:cubicBezTo>
                    <a:pt x="334" y="120"/>
                    <a:pt x="335" y="118"/>
                    <a:pt x="336" y="118"/>
                  </a:cubicBezTo>
                  <a:cubicBezTo>
                    <a:pt x="337" y="118"/>
                    <a:pt x="336" y="117"/>
                    <a:pt x="337" y="116"/>
                  </a:cubicBezTo>
                  <a:close/>
                  <a:moveTo>
                    <a:pt x="483" y="297"/>
                  </a:moveTo>
                  <a:cubicBezTo>
                    <a:pt x="483" y="296"/>
                    <a:pt x="481" y="294"/>
                    <a:pt x="480" y="294"/>
                  </a:cubicBezTo>
                  <a:cubicBezTo>
                    <a:pt x="479" y="294"/>
                    <a:pt x="477" y="298"/>
                    <a:pt x="477" y="299"/>
                  </a:cubicBezTo>
                  <a:cubicBezTo>
                    <a:pt x="476" y="300"/>
                    <a:pt x="474" y="303"/>
                    <a:pt x="474" y="304"/>
                  </a:cubicBezTo>
                  <a:cubicBezTo>
                    <a:pt x="473" y="306"/>
                    <a:pt x="471" y="302"/>
                    <a:pt x="471" y="304"/>
                  </a:cubicBezTo>
                  <a:cubicBezTo>
                    <a:pt x="471" y="305"/>
                    <a:pt x="468" y="305"/>
                    <a:pt x="468" y="306"/>
                  </a:cubicBezTo>
                  <a:cubicBezTo>
                    <a:pt x="468" y="306"/>
                    <a:pt x="467" y="308"/>
                    <a:pt x="467" y="309"/>
                  </a:cubicBezTo>
                  <a:cubicBezTo>
                    <a:pt x="467" y="311"/>
                    <a:pt x="468" y="312"/>
                    <a:pt x="469" y="313"/>
                  </a:cubicBezTo>
                  <a:cubicBezTo>
                    <a:pt x="469" y="314"/>
                    <a:pt x="466" y="316"/>
                    <a:pt x="466" y="316"/>
                  </a:cubicBezTo>
                  <a:cubicBezTo>
                    <a:pt x="466" y="318"/>
                    <a:pt x="466" y="321"/>
                    <a:pt x="467" y="322"/>
                  </a:cubicBezTo>
                  <a:cubicBezTo>
                    <a:pt x="468" y="325"/>
                    <a:pt x="466" y="326"/>
                    <a:pt x="468" y="326"/>
                  </a:cubicBezTo>
                  <a:cubicBezTo>
                    <a:pt x="469" y="326"/>
                    <a:pt x="471" y="327"/>
                    <a:pt x="472" y="325"/>
                  </a:cubicBezTo>
                  <a:cubicBezTo>
                    <a:pt x="472" y="325"/>
                    <a:pt x="475" y="323"/>
                    <a:pt x="475" y="323"/>
                  </a:cubicBezTo>
                  <a:cubicBezTo>
                    <a:pt x="476" y="321"/>
                    <a:pt x="477" y="321"/>
                    <a:pt x="477" y="319"/>
                  </a:cubicBezTo>
                  <a:cubicBezTo>
                    <a:pt x="477" y="318"/>
                    <a:pt x="478" y="317"/>
                    <a:pt x="478" y="315"/>
                  </a:cubicBezTo>
                  <a:cubicBezTo>
                    <a:pt x="479" y="311"/>
                    <a:pt x="479" y="311"/>
                    <a:pt x="479" y="311"/>
                  </a:cubicBezTo>
                  <a:cubicBezTo>
                    <a:pt x="479" y="310"/>
                    <a:pt x="480" y="309"/>
                    <a:pt x="480" y="308"/>
                  </a:cubicBezTo>
                  <a:cubicBezTo>
                    <a:pt x="480" y="307"/>
                    <a:pt x="482" y="307"/>
                    <a:pt x="482" y="306"/>
                  </a:cubicBezTo>
                  <a:cubicBezTo>
                    <a:pt x="482" y="305"/>
                    <a:pt x="482" y="304"/>
                    <a:pt x="482" y="303"/>
                  </a:cubicBezTo>
                  <a:cubicBezTo>
                    <a:pt x="481" y="302"/>
                    <a:pt x="483" y="303"/>
                    <a:pt x="483" y="302"/>
                  </a:cubicBezTo>
                  <a:cubicBezTo>
                    <a:pt x="482" y="301"/>
                    <a:pt x="483" y="299"/>
                    <a:pt x="483" y="299"/>
                  </a:cubicBezTo>
                  <a:cubicBezTo>
                    <a:pt x="483" y="298"/>
                    <a:pt x="484" y="297"/>
                    <a:pt x="483" y="297"/>
                  </a:cubicBezTo>
                  <a:close/>
                  <a:moveTo>
                    <a:pt x="487" y="253"/>
                  </a:moveTo>
                  <a:cubicBezTo>
                    <a:pt x="486" y="253"/>
                    <a:pt x="484" y="254"/>
                    <a:pt x="484" y="253"/>
                  </a:cubicBezTo>
                  <a:cubicBezTo>
                    <a:pt x="483" y="253"/>
                    <a:pt x="482" y="255"/>
                    <a:pt x="480" y="254"/>
                  </a:cubicBezTo>
                  <a:cubicBezTo>
                    <a:pt x="477" y="255"/>
                    <a:pt x="477" y="255"/>
                    <a:pt x="477" y="255"/>
                  </a:cubicBezTo>
                  <a:cubicBezTo>
                    <a:pt x="476" y="254"/>
                    <a:pt x="475" y="256"/>
                    <a:pt x="474" y="255"/>
                  </a:cubicBezTo>
                  <a:cubicBezTo>
                    <a:pt x="473" y="255"/>
                    <a:pt x="471" y="255"/>
                    <a:pt x="470" y="255"/>
                  </a:cubicBezTo>
                  <a:cubicBezTo>
                    <a:pt x="470" y="254"/>
                    <a:pt x="468" y="251"/>
                    <a:pt x="467" y="251"/>
                  </a:cubicBezTo>
                  <a:cubicBezTo>
                    <a:pt x="467" y="250"/>
                    <a:pt x="466" y="249"/>
                    <a:pt x="465" y="249"/>
                  </a:cubicBezTo>
                  <a:cubicBezTo>
                    <a:pt x="465" y="249"/>
                    <a:pt x="464" y="248"/>
                    <a:pt x="463" y="247"/>
                  </a:cubicBezTo>
                  <a:cubicBezTo>
                    <a:pt x="463" y="246"/>
                    <a:pt x="463" y="246"/>
                    <a:pt x="463" y="246"/>
                  </a:cubicBezTo>
                  <a:cubicBezTo>
                    <a:pt x="464" y="243"/>
                    <a:pt x="461" y="244"/>
                    <a:pt x="460" y="243"/>
                  </a:cubicBezTo>
                  <a:cubicBezTo>
                    <a:pt x="459" y="243"/>
                    <a:pt x="459" y="241"/>
                    <a:pt x="458" y="241"/>
                  </a:cubicBezTo>
                  <a:cubicBezTo>
                    <a:pt x="457" y="241"/>
                    <a:pt x="457" y="239"/>
                    <a:pt x="457" y="239"/>
                  </a:cubicBezTo>
                  <a:cubicBezTo>
                    <a:pt x="457" y="239"/>
                    <a:pt x="457" y="236"/>
                    <a:pt x="457" y="235"/>
                  </a:cubicBezTo>
                  <a:cubicBezTo>
                    <a:pt x="457" y="234"/>
                    <a:pt x="456" y="234"/>
                    <a:pt x="455" y="233"/>
                  </a:cubicBezTo>
                  <a:cubicBezTo>
                    <a:pt x="454" y="233"/>
                    <a:pt x="454" y="233"/>
                    <a:pt x="454" y="233"/>
                  </a:cubicBezTo>
                  <a:cubicBezTo>
                    <a:pt x="454" y="232"/>
                    <a:pt x="454" y="232"/>
                    <a:pt x="453" y="231"/>
                  </a:cubicBezTo>
                  <a:cubicBezTo>
                    <a:pt x="453" y="231"/>
                    <a:pt x="452" y="229"/>
                    <a:pt x="452" y="228"/>
                  </a:cubicBezTo>
                  <a:cubicBezTo>
                    <a:pt x="452" y="228"/>
                    <a:pt x="452" y="227"/>
                    <a:pt x="452" y="227"/>
                  </a:cubicBezTo>
                  <a:cubicBezTo>
                    <a:pt x="452" y="226"/>
                    <a:pt x="452" y="226"/>
                    <a:pt x="452" y="226"/>
                  </a:cubicBezTo>
                  <a:cubicBezTo>
                    <a:pt x="451" y="226"/>
                    <a:pt x="452" y="225"/>
                    <a:pt x="451" y="225"/>
                  </a:cubicBezTo>
                  <a:cubicBezTo>
                    <a:pt x="451" y="225"/>
                    <a:pt x="451" y="225"/>
                    <a:pt x="448" y="221"/>
                  </a:cubicBezTo>
                  <a:cubicBezTo>
                    <a:pt x="447" y="221"/>
                    <a:pt x="445" y="214"/>
                    <a:pt x="444" y="214"/>
                  </a:cubicBezTo>
                  <a:cubicBezTo>
                    <a:pt x="443" y="213"/>
                    <a:pt x="442" y="213"/>
                    <a:pt x="441" y="213"/>
                  </a:cubicBezTo>
                  <a:cubicBezTo>
                    <a:pt x="440" y="213"/>
                    <a:pt x="440" y="215"/>
                    <a:pt x="439" y="214"/>
                  </a:cubicBezTo>
                  <a:cubicBezTo>
                    <a:pt x="438" y="214"/>
                    <a:pt x="436" y="214"/>
                    <a:pt x="435" y="214"/>
                  </a:cubicBezTo>
                  <a:cubicBezTo>
                    <a:pt x="434" y="214"/>
                    <a:pt x="432" y="213"/>
                    <a:pt x="432" y="213"/>
                  </a:cubicBezTo>
                  <a:cubicBezTo>
                    <a:pt x="430" y="213"/>
                    <a:pt x="430" y="213"/>
                    <a:pt x="429" y="213"/>
                  </a:cubicBezTo>
                  <a:cubicBezTo>
                    <a:pt x="428" y="212"/>
                    <a:pt x="427" y="211"/>
                    <a:pt x="426" y="211"/>
                  </a:cubicBezTo>
                  <a:cubicBezTo>
                    <a:pt x="425" y="211"/>
                    <a:pt x="423" y="210"/>
                    <a:pt x="422" y="210"/>
                  </a:cubicBezTo>
                  <a:cubicBezTo>
                    <a:pt x="421" y="210"/>
                    <a:pt x="422" y="211"/>
                    <a:pt x="421" y="211"/>
                  </a:cubicBezTo>
                  <a:cubicBezTo>
                    <a:pt x="419" y="210"/>
                    <a:pt x="420" y="211"/>
                    <a:pt x="418" y="212"/>
                  </a:cubicBezTo>
                  <a:cubicBezTo>
                    <a:pt x="418" y="212"/>
                    <a:pt x="417" y="212"/>
                    <a:pt x="418" y="213"/>
                  </a:cubicBezTo>
                  <a:cubicBezTo>
                    <a:pt x="418" y="214"/>
                    <a:pt x="418" y="214"/>
                    <a:pt x="418" y="214"/>
                  </a:cubicBezTo>
                  <a:cubicBezTo>
                    <a:pt x="417" y="220"/>
                    <a:pt x="415" y="214"/>
                    <a:pt x="413" y="215"/>
                  </a:cubicBezTo>
                  <a:cubicBezTo>
                    <a:pt x="413" y="215"/>
                    <a:pt x="413" y="215"/>
                    <a:pt x="413" y="215"/>
                  </a:cubicBezTo>
                  <a:cubicBezTo>
                    <a:pt x="412" y="215"/>
                    <a:pt x="412" y="215"/>
                    <a:pt x="412" y="215"/>
                  </a:cubicBezTo>
                  <a:cubicBezTo>
                    <a:pt x="412" y="215"/>
                    <a:pt x="411" y="214"/>
                    <a:pt x="410" y="214"/>
                  </a:cubicBezTo>
                  <a:cubicBezTo>
                    <a:pt x="410" y="214"/>
                    <a:pt x="407" y="212"/>
                    <a:pt x="407" y="212"/>
                  </a:cubicBezTo>
                  <a:cubicBezTo>
                    <a:pt x="406" y="212"/>
                    <a:pt x="406" y="212"/>
                    <a:pt x="405" y="212"/>
                  </a:cubicBezTo>
                  <a:cubicBezTo>
                    <a:pt x="404" y="211"/>
                    <a:pt x="403" y="212"/>
                    <a:pt x="403" y="211"/>
                  </a:cubicBezTo>
                  <a:cubicBezTo>
                    <a:pt x="402" y="211"/>
                    <a:pt x="402" y="208"/>
                    <a:pt x="401" y="208"/>
                  </a:cubicBezTo>
                  <a:cubicBezTo>
                    <a:pt x="401" y="208"/>
                    <a:pt x="398" y="206"/>
                    <a:pt x="398" y="206"/>
                  </a:cubicBezTo>
                  <a:cubicBezTo>
                    <a:pt x="397" y="205"/>
                    <a:pt x="399" y="203"/>
                    <a:pt x="398" y="202"/>
                  </a:cubicBezTo>
                  <a:cubicBezTo>
                    <a:pt x="398" y="202"/>
                    <a:pt x="398" y="200"/>
                    <a:pt x="397" y="200"/>
                  </a:cubicBezTo>
                  <a:cubicBezTo>
                    <a:pt x="395" y="199"/>
                    <a:pt x="394" y="201"/>
                    <a:pt x="394" y="200"/>
                  </a:cubicBezTo>
                  <a:cubicBezTo>
                    <a:pt x="392" y="200"/>
                    <a:pt x="390" y="199"/>
                    <a:pt x="389" y="200"/>
                  </a:cubicBezTo>
                  <a:cubicBezTo>
                    <a:pt x="386" y="202"/>
                    <a:pt x="386" y="200"/>
                    <a:pt x="384" y="200"/>
                  </a:cubicBezTo>
                  <a:cubicBezTo>
                    <a:pt x="382" y="201"/>
                    <a:pt x="382" y="200"/>
                    <a:pt x="380" y="201"/>
                  </a:cubicBezTo>
                  <a:cubicBezTo>
                    <a:pt x="378" y="201"/>
                    <a:pt x="378" y="201"/>
                    <a:pt x="376" y="201"/>
                  </a:cubicBezTo>
                  <a:cubicBezTo>
                    <a:pt x="376" y="202"/>
                    <a:pt x="374" y="204"/>
                    <a:pt x="373" y="204"/>
                  </a:cubicBezTo>
                  <a:cubicBezTo>
                    <a:pt x="372" y="205"/>
                    <a:pt x="370" y="206"/>
                    <a:pt x="369" y="204"/>
                  </a:cubicBezTo>
                  <a:cubicBezTo>
                    <a:pt x="367" y="202"/>
                    <a:pt x="367" y="203"/>
                    <a:pt x="366" y="202"/>
                  </a:cubicBezTo>
                  <a:cubicBezTo>
                    <a:pt x="364" y="201"/>
                    <a:pt x="364" y="203"/>
                    <a:pt x="362" y="204"/>
                  </a:cubicBezTo>
                  <a:cubicBezTo>
                    <a:pt x="359" y="205"/>
                    <a:pt x="361" y="206"/>
                    <a:pt x="360" y="207"/>
                  </a:cubicBezTo>
                  <a:cubicBezTo>
                    <a:pt x="359" y="208"/>
                    <a:pt x="358" y="208"/>
                    <a:pt x="356" y="209"/>
                  </a:cubicBezTo>
                  <a:cubicBezTo>
                    <a:pt x="355" y="210"/>
                    <a:pt x="355" y="210"/>
                    <a:pt x="353" y="212"/>
                  </a:cubicBezTo>
                  <a:cubicBezTo>
                    <a:pt x="351" y="214"/>
                    <a:pt x="353" y="218"/>
                    <a:pt x="350" y="219"/>
                  </a:cubicBezTo>
                  <a:cubicBezTo>
                    <a:pt x="348" y="221"/>
                    <a:pt x="347" y="220"/>
                    <a:pt x="346" y="221"/>
                  </a:cubicBezTo>
                  <a:cubicBezTo>
                    <a:pt x="346" y="222"/>
                    <a:pt x="343" y="226"/>
                    <a:pt x="343" y="226"/>
                  </a:cubicBezTo>
                  <a:cubicBezTo>
                    <a:pt x="342" y="227"/>
                    <a:pt x="340" y="229"/>
                    <a:pt x="340" y="230"/>
                  </a:cubicBezTo>
                  <a:cubicBezTo>
                    <a:pt x="339" y="230"/>
                    <a:pt x="339" y="230"/>
                    <a:pt x="339" y="230"/>
                  </a:cubicBezTo>
                  <a:cubicBezTo>
                    <a:pt x="336" y="232"/>
                    <a:pt x="337" y="236"/>
                    <a:pt x="337" y="237"/>
                  </a:cubicBezTo>
                  <a:cubicBezTo>
                    <a:pt x="336" y="238"/>
                    <a:pt x="339" y="239"/>
                    <a:pt x="338" y="243"/>
                  </a:cubicBezTo>
                  <a:cubicBezTo>
                    <a:pt x="338" y="243"/>
                    <a:pt x="335" y="250"/>
                    <a:pt x="336" y="251"/>
                  </a:cubicBezTo>
                  <a:cubicBezTo>
                    <a:pt x="337" y="253"/>
                    <a:pt x="340" y="252"/>
                    <a:pt x="341" y="255"/>
                  </a:cubicBezTo>
                  <a:cubicBezTo>
                    <a:pt x="342" y="257"/>
                    <a:pt x="346" y="256"/>
                    <a:pt x="347" y="261"/>
                  </a:cubicBezTo>
                  <a:cubicBezTo>
                    <a:pt x="346" y="262"/>
                    <a:pt x="351" y="263"/>
                    <a:pt x="351" y="264"/>
                  </a:cubicBezTo>
                  <a:cubicBezTo>
                    <a:pt x="351" y="265"/>
                    <a:pt x="354" y="265"/>
                    <a:pt x="354" y="266"/>
                  </a:cubicBezTo>
                  <a:cubicBezTo>
                    <a:pt x="357" y="270"/>
                    <a:pt x="360" y="267"/>
                    <a:pt x="360" y="267"/>
                  </a:cubicBezTo>
                  <a:cubicBezTo>
                    <a:pt x="361" y="267"/>
                    <a:pt x="362" y="267"/>
                    <a:pt x="362" y="267"/>
                  </a:cubicBezTo>
                  <a:cubicBezTo>
                    <a:pt x="363" y="267"/>
                    <a:pt x="363" y="266"/>
                    <a:pt x="364" y="266"/>
                  </a:cubicBezTo>
                  <a:cubicBezTo>
                    <a:pt x="365" y="266"/>
                    <a:pt x="367" y="265"/>
                    <a:pt x="368" y="266"/>
                  </a:cubicBezTo>
                  <a:cubicBezTo>
                    <a:pt x="370" y="269"/>
                    <a:pt x="369" y="267"/>
                    <a:pt x="371" y="267"/>
                  </a:cubicBezTo>
                  <a:cubicBezTo>
                    <a:pt x="372" y="268"/>
                    <a:pt x="373" y="265"/>
                    <a:pt x="374" y="265"/>
                  </a:cubicBezTo>
                  <a:cubicBezTo>
                    <a:pt x="374" y="266"/>
                    <a:pt x="375" y="264"/>
                    <a:pt x="375" y="265"/>
                  </a:cubicBezTo>
                  <a:cubicBezTo>
                    <a:pt x="376" y="265"/>
                    <a:pt x="379" y="264"/>
                    <a:pt x="379" y="264"/>
                  </a:cubicBezTo>
                  <a:cubicBezTo>
                    <a:pt x="380" y="264"/>
                    <a:pt x="383" y="262"/>
                    <a:pt x="384" y="265"/>
                  </a:cubicBezTo>
                  <a:cubicBezTo>
                    <a:pt x="385" y="266"/>
                    <a:pt x="386" y="267"/>
                    <a:pt x="387" y="268"/>
                  </a:cubicBezTo>
                  <a:cubicBezTo>
                    <a:pt x="389" y="269"/>
                    <a:pt x="390" y="268"/>
                    <a:pt x="391" y="268"/>
                  </a:cubicBezTo>
                  <a:cubicBezTo>
                    <a:pt x="394" y="269"/>
                    <a:pt x="394" y="271"/>
                    <a:pt x="395" y="272"/>
                  </a:cubicBezTo>
                  <a:cubicBezTo>
                    <a:pt x="395" y="273"/>
                    <a:pt x="395" y="274"/>
                    <a:pt x="393" y="276"/>
                  </a:cubicBezTo>
                  <a:cubicBezTo>
                    <a:pt x="393" y="276"/>
                    <a:pt x="393" y="276"/>
                    <a:pt x="393" y="276"/>
                  </a:cubicBezTo>
                  <a:cubicBezTo>
                    <a:pt x="393" y="280"/>
                    <a:pt x="396" y="280"/>
                    <a:pt x="397" y="282"/>
                  </a:cubicBezTo>
                  <a:cubicBezTo>
                    <a:pt x="399" y="284"/>
                    <a:pt x="400" y="286"/>
                    <a:pt x="401" y="288"/>
                  </a:cubicBezTo>
                  <a:cubicBezTo>
                    <a:pt x="401" y="288"/>
                    <a:pt x="402" y="290"/>
                    <a:pt x="402" y="291"/>
                  </a:cubicBezTo>
                  <a:cubicBezTo>
                    <a:pt x="403" y="292"/>
                    <a:pt x="402" y="294"/>
                    <a:pt x="402" y="294"/>
                  </a:cubicBezTo>
                  <a:cubicBezTo>
                    <a:pt x="403" y="295"/>
                    <a:pt x="404" y="296"/>
                    <a:pt x="404" y="297"/>
                  </a:cubicBezTo>
                  <a:cubicBezTo>
                    <a:pt x="405" y="298"/>
                    <a:pt x="404" y="299"/>
                    <a:pt x="403" y="299"/>
                  </a:cubicBezTo>
                  <a:cubicBezTo>
                    <a:pt x="401" y="302"/>
                    <a:pt x="400" y="304"/>
                    <a:pt x="400" y="305"/>
                  </a:cubicBezTo>
                  <a:cubicBezTo>
                    <a:pt x="400" y="306"/>
                    <a:pt x="398" y="309"/>
                    <a:pt x="400" y="310"/>
                  </a:cubicBezTo>
                  <a:cubicBezTo>
                    <a:pt x="404" y="312"/>
                    <a:pt x="402" y="314"/>
                    <a:pt x="403" y="315"/>
                  </a:cubicBezTo>
                  <a:cubicBezTo>
                    <a:pt x="404" y="315"/>
                    <a:pt x="401" y="316"/>
                    <a:pt x="405" y="319"/>
                  </a:cubicBezTo>
                  <a:cubicBezTo>
                    <a:pt x="407" y="320"/>
                    <a:pt x="403" y="322"/>
                    <a:pt x="407" y="324"/>
                  </a:cubicBezTo>
                  <a:cubicBezTo>
                    <a:pt x="408" y="326"/>
                    <a:pt x="407" y="327"/>
                    <a:pt x="408" y="328"/>
                  </a:cubicBezTo>
                  <a:cubicBezTo>
                    <a:pt x="409" y="329"/>
                    <a:pt x="410" y="331"/>
                    <a:pt x="410" y="331"/>
                  </a:cubicBezTo>
                  <a:cubicBezTo>
                    <a:pt x="412" y="332"/>
                    <a:pt x="409" y="333"/>
                    <a:pt x="411" y="334"/>
                  </a:cubicBezTo>
                  <a:cubicBezTo>
                    <a:pt x="412" y="334"/>
                    <a:pt x="409" y="335"/>
                    <a:pt x="413" y="338"/>
                  </a:cubicBezTo>
                  <a:cubicBezTo>
                    <a:pt x="416" y="339"/>
                    <a:pt x="414" y="339"/>
                    <a:pt x="414" y="341"/>
                  </a:cubicBezTo>
                  <a:cubicBezTo>
                    <a:pt x="413" y="342"/>
                    <a:pt x="415" y="343"/>
                    <a:pt x="416" y="343"/>
                  </a:cubicBezTo>
                  <a:cubicBezTo>
                    <a:pt x="417" y="344"/>
                    <a:pt x="417" y="346"/>
                    <a:pt x="419" y="346"/>
                  </a:cubicBezTo>
                  <a:cubicBezTo>
                    <a:pt x="420" y="346"/>
                    <a:pt x="421" y="345"/>
                    <a:pt x="422" y="345"/>
                  </a:cubicBezTo>
                  <a:cubicBezTo>
                    <a:pt x="424" y="345"/>
                    <a:pt x="424" y="342"/>
                    <a:pt x="426" y="344"/>
                  </a:cubicBezTo>
                  <a:cubicBezTo>
                    <a:pt x="428" y="345"/>
                    <a:pt x="429" y="345"/>
                    <a:pt x="431" y="344"/>
                  </a:cubicBezTo>
                  <a:cubicBezTo>
                    <a:pt x="432" y="344"/>
                    <a:pt x="433" y="343"/>
                    <a:pt x="434" y="343"/>
                  </a:cubicBezTo>
                  <a:cubicBezTo>
                    <a:pt x="435" y="343"/>
                    <a:pt x="436" y="342"/>
                    <a:pt x="437" y="340"/>
                  </a:cubicBezTo>
                  <a:cubicBezTo>
                    <a:pt x="437" y="340"/>
                    <a:pt x="438" y="340"/>
                    <a:pt x="440" y="338"/>
                  </a:cubicBezTo>
                  <a:cubicBezTo>
                    <a:pt x="442" y="337"/>
                    <a:pt x="443" y="336"/>
                    <a:pt x="443" y="336"/>
                  </a:cubicBezTo>
                  <a:cubicBezTo>
                    <a:pt x="444" y="336"/>
                    <a:pt x="444" y="335"/>
                    <a:pt x="444" y="334"/>
                  </a:cubicBezTo>
                  <a:cubicBezTo>
                    <a:pt x="444" y="334"/>
                    <a:pt x="444" y="333"/>
                    <a:pt x="444" y="332"/>
                  </a:cubicBezTo>
                  <a:cubicBezTo>
                    <a:pt x="445" y="332"/>
                    <a:pt x="446" y="332"/>
                    <a:pt x="446" y="330"/>
                  </a:cubicBezTo>
                  <a:cubicBezTo>
                    <a:pt x="447" y="328"/>
                    <a:pt x="446" y="326"/>
                    <a:pt x="447" y="325"/>
                  </a:cubicBezTo>
                  <a:cubicBezTo>
                    <a:pt x="447" y="324"/>
                    <a:pt x="450" y="325"/>
                    <a:pt x="451" y="324"/>
                  </a:cubicBezTo>
                  <a:cubicBezTo>
                    <a:pt x="453" y="322"/>
                    <a:pt x="453" y="321"/>
                    <a:pt x="453" y="320"/>
                  </a:cubicBezTo>
                  <a:cubicBezTo>
                    <a:pt x="452" y="319"/>
                    <a:pt x="452" y="315"/>
                    <a:pt x="452" y="314"/>
                  </a:cubicBezTo>
                  <a:cubicBezTo>
                    <a:pt x="453" y="312"/>
                    <a:pt x="453" y="314"/>
                    <a:pt x="454" y="312"/>
                  </a:cubicBezTo>
                  <a:cubicBezTo>
                    <a:pt x="454" y="311"/>
                    <a:pt x="457" y="312"/>
                    <a:pt x="456" y="310"/>
                  </a:cubicBezTo>
                  <a:cubicBezTo>
                    <a:pt x="455" y="308"/>
                    <a:pt x="461" y="309"/>
                    <a:pt x="461" y="308"/>
                  </a:cubicBezTo>
                  <a:cubicBezTo>
                    <a:pt x="461" y="308"/>
                    <a:pt x="462" y="308"/>
                    <a:pt x="462" y="307"/>
                  </a:cubicBezTo>
                  <a:cubicBezTo>
                    <a:pt x="462" y="307"/>
                    <a:pt x="463" y="306"/>
                    <a:pt x="463" y="306"/>
                  </a:cubicBezTo>
                  <a:cubicBezTo>
                    <a:pt x="464" y="305"/>
                    <a:pt x="463" y="303"/>
                    <a:pt x="464" y="303"/>
                  </a:cubicBezTo>
                  <a:cubicBezTo>
                    <a:pt x="464" y="302"/>
                    <a:pt x="462" y="301"/>
                    <a:pt x="464" y="299"/>
                  </a:cubicBezTo>
                  <a:cubicBezTo>
                    <a:pt x="464" y="298"/>
                    <a:pt x="466" y="297"/>
                    <a:pt x="467" y="296"/>
                  </a:cubicBezTo>
                  <a:cubicBezTo>
                    <a:pt x="468" y="295"/>
                    <a:pt x="464" y="295"/>
                    <a:pt x="463" y="294"/>
                  </a:cubicBezTo>
                  <a:cubicBezTo>
                    <a:pt x="461" y="293"/>
                    <a:pt x="460" y="291"/>
                    <a:pt x="461" y="289"/>
                  </a:cubicBezTo>
                  <a:cubicBezTo>
                    <a:pt x="461" y="289"/>
                    <a:pt x="461" y="287"/>
                    <a:pt x="461" y="286"/>
                  </a:cubicBezTo>
                  <a:cubicBezTo>
                    <a:pt x="461" y="286"/>
                    <a:pt x="461" y="284"/>
                    <a:pt x="461" y="284"/>
                  </a:cubicBezTo>
                  <a:cubicBezTo>
                    <a:pt x="463" y="280"/>
                    <a:pt x="463" y="282"/>
                    <a:pt x="463" y="281"/>
                  </a:cubicBezTo>
                  <a:cubicBezTo>
                    <a:pt x="463" y="281"/>
                    <a:pt x="465" y="280"/>
                    <a:pt x="466" y="279"/>
                  </a:cubicBezTo>
                  <a:cubicBezTo>
                    <a:pt x="467" y="279"/>
                    <a:pt x="467" y="277"/>
                    <a:pt x="468" y="277"/>
                  </a:cubicBezTo>
                  <a:cubicBezTo>
                    <a:pt x="469" y="276"/>
                    <a:pt x="470" y="276"/>
                    <a:pt x="470" y="276"/>
                  </a:cubicBezTo>
                  <a:cubicBezTo>
                    <a:pt x="470" y="274"/>
                    <a:pt x="470" y="274"/>
                    <a:pt x="472" y="273"/>
                  </a:cubicBezTo>
                  <a:cubicBezTo>
                    <a:pt x="473" y="271"/>
                    <a:pt x="473" y="272"/>
                    <a:pt x="475" y="271"/>
                  </a:cubicBezTo>
                  <a:cubicBezTo>
                    <a:pt x="477" y="270"/>
                    <a:pt x="476" y="270"/>
                    <a:pt x="476" y="270"/>
                  </a:cubicBezTo>
                  <a:cubicBezTo>
                    <a:pt x="478" y="269"/>
                    <a:pt x="480" y="268"/>
                    <a:pt x="480" y="267"/>
                  </a:cubicBezTo>
                  <a:cubicBezTo>
                    <a:pt x="480" y="266"/>
                    <a:pt x="480" y="265"/>
                    <a:pt x="482" y="264"/>
                  </a:cubicBezTo>
                  <a:cubicBezTo>
                    <a:pt x="483" y="262"/>
                    <a:pt x="483" y="263"/>
                    <a:pt x="484" y="261"/>
                  </a:cubicBezTo>
                  <a:cubicBezTo>
                    <a:pt x="485" y="260"/>
                    <a:pt x="486" y="259"/>
                    <a:pt x="486" y="258"/>
                  </a:cubicBezTo>
                  <a:cubicBezTo>
                    <a:pt x="485" y="258"/>
                    <a:pt x="486" y="257"/>
                    <a:pt x="487" y="256"/>
                  </a:cubicBezTo>
                  <a:cubicBezTo>
                    <a:pt x="489" y="255"/>
                    <a:pt x="490" y="253"/>
                    <a:pt x="487" y="253"/>
                  </a:cubicBezTo>
                  <a:close/>
                  <a:moveTo>
                    <a:pt x="430" y="204"/>
                  </a:moveTo>
                  <a:cubicBezTo>
                    <a:pt x="430" y="203"/>
                    <a:pt x="428" y="203"/>
                    <a:pt x="428" y="203"/>
                  </a:cubicBezTo>
                  <a:cubicBezTo>
                    <a:pt x="428" y="200"/>
                    <a:pt x="424" y="204"/>
                    <a:pt x="424" y="204"/>
                  </a:cubicBezTo>
                  <a:cubicBezTo>
                    <a:pt x="424" y="205"/>
                    <a:pt x="425" y="205"/>
                    <a:pt x="427" y="205"/>
                  </a:cubicBezTo>
                  <a:cubicBezTo>
                    <a:pt x="429" y="205"/>
                    <a:pt x="430" y="205"/>
                    <a:pt x="430" y="204"/>
                  </a:cubicBezTo>
                  <a:close/>
                  <a:moveTo>
                    <a:pt x="649" y="230"/>
                  </a:moveTo>
                  <a:cubicBezTo>
                    <a:pt x="649" y="229"/>
                    <a:pt x="647" y="226"/>
                    <a:pt x="646" y="226"/>
                  </a:cubicBezTo>
                  <a:cubicBezTo>
                    <a:pt x="646" y="227"/>
                    <a:pt x="648" y="229"/>
                    <a:pt x="648" y="229"/>
                  </a:cubicBezTo>
                  <a:cubicBezTo>
                    <a:pt x="648" y="230"/>
                    <a:pt x="648" y="230"/>
                    <a:pt x="648" y="230"/>
                  </a:cubicBezTo>
                  <a:cubicBezTo>
                    <a:pt x="649" y="230"/>
                    <a:pt x="649" y="230"/>
                    <a:pt x="649" y="230"/>
                  </a:cubicBezTo>
                  <a:close/>
                  <a:moveTo>
                    <a:pt x="621" y="265"/>
                  </a:moveTo>
                  <a:cubicBezTo>
                    <a:pt x="620" y="265"/>
                    <a:pt x="619" y="266"/>
                    <a:pt x="619" y="266"/>
                  </a:cubicBezTo>
                  <a:cubicBezTo>
                    <a:pt x="618" y="267"/>
                    <a:pt x="618" y="268"/>
                    <a:pt x="617" y="269"/>
                  </a:cubicBezTo>
                  <a:cubicBezTo>
                    <a:pt x="617" y="269"/>
                    <a:pt x="615" y="269"/>
                    <a:pt x="614" y="270"/>
                  </a:cubicBezTo>
                  <a:cubicBezTo>
                    <a:pt x="614" y="270"/>
                    <a:pt x="614" y="271"/>
                    <a:pt x="614" y="271"/>
                  </a:cubicBezTo>
                  <a:cubicBezTo>
                    <a:pt x="614" y="272"/>
                    <a:pt x="610" y="273"/>
                    <a:pt x="609" y="274"/>
                  </a:cubicBezTo>
                  <a:cubicBezTo>
                    <a:pt x="609" y="275"/>
                    <a:pt x="610" y="276"/>
                    <a:pt x="610" y="276"/>
                  </a:cubicBezTo>
                  <a:cubicBezTo>
                    <a:pt x="611" y="277"/>
                    <a:pt x="612" y="279"/>
                    <a:pt x="612" y="280"/>
                  </a:cubicBezTo>
                  <a:cubicBezTo>
                    <a:pt x="613" y="280"/>
                    <a:pt x="615" y="281"/>
                    <a:pt x="615" y="281"/>
                  </a:cubicBezTo>
                  <a:cubicBezTo>
                    <a:pt x="616" y="281"/>
                    <a:pt x="619" y="283"/>
                    <a:pt x="620" y="284"/>
                  </a:cubicBezTo>
                  <a:cubicBezTo>
                    <a:pt x="621" y="284"/>
                    <a:pt x="622" y="283"/>
                    <a:pt x="623" y="283"/>
                  </a:cubicBezTo>
                  <a:cubicBezTo>
                    <a:pt x="624" y="283"/>
                    <a:pt x="626" y="283"/>
                    <a:pt x="626" y="283"/>
                  </a:cubicBezTo>
                  <a:cubicBezTo>
                    <a:pt x="628" y="283"/>
                    <a:pt x="624" y="279"/>
                    <a:pt x="626" y="279"/>
                  </a:cubicBezTo>
                  <a:cubicBezTo>
                    <a:pt x="626" y="278"/>
                    <a:pt x="627" y="278"/>
                    <a:pt x="628" y="277"/>
                  </a:cubicBezTo>
                  <a:cubicBezTo>
                    <a:pt x="628" y="277"/>
                    <a:pt x="628" y="276"/>
                    <a:pt x="629" y="276"/>
                  </a:cubicBezTo>
                  <a:cubicBezTo>
                    <a:pt x="629" y="276"/>
                    <a:pt x="629" y="274"/>
                    <a:pt x="629" y="273"/>
                  </a:cubicBezTo>
                  <a:cubicBezTo>
                    <a:pt x="629" y="273"/>
                    <a:pt x="631" y="274"/>
                    <a:pt x="631" y="273"/>
                  </a:cubicBezTo>
                  <a:cubicBezTo>
                    <a:pt x="632" y="272"/>
                    <a:pt x="631" y="272"/>
                    <a:pt x="631" y="271"/>
                  </a:cubicBezTo>
                  <a:cubicBezTo>
                    <a:pt x="631" y="269"/>
                    <a:pt x="630" y="269"/>
                    <a:pt x="630" y="268"/>
                  </a:cubicBezTo>
                  <a:cubicBezTo>
                    <a:pt x="629" y="267"/>
                    <a:pt x="634" y="265"/>
                    <a:pt x="633" y="264"/>
                  </a:cubicBezTo>
                  <a:cubicBezTo>
                    <a:pt x="632" y="264"/>
                    <a:pt x="630" y="259"/>
                    <a:pt x="628" y="258"/>
                  </a:cubicBezTo>
                  <a:cubicBezTo>
                    <a:pt x="628" y="258"/>
                    <a:pt x="627" y="258"/>
                    <a:pt x="627" y="258"/>
                  </a:cubicBezTo>
                  <a:cubicBezTo>
                    <a:pt x="626" y="258"/>
                    <a:pt x="624" y="260"/>
                    <a:pt x="623" y="260"/>
                  </a:cubicBezTo>
                  <a:cubicBezTo>
                    <a:pt x="622" y="260"/>
                    <a:pt x="622" y="263"/>
                    <a:pt x="621" y="263"/>
                  </a:cubicBezTo>
                  <a:cubicBezTo>
                    <a:pt x="620" y="263"/>
                    <a:pt x="622" y="265"/>
                    <a:pt x="621" y="265"/>
                  </a:cubicBezTo>
                  <a:close/>
                  <a:moveTo>
                    <a:pt x="706" y="326"/>
                  </a:moveTo>
                  <a:cubicBezTo>
                    <a:pt x="708" y="325"/>
                    <a:pt x="707" y="324"/>
                    <a:pt x="705" y="323"/>
                  </a:cubicBezTo>
                  <a:cubicBezTo>
                    <a:pt x="704" y="322"/>
                    <a:pt x="704" y="322"/>
                    <a:pt x="703" y="321"/>
                  </a:cubicBezTo>
                  <a:cubicBezTo>
                    <a:pt x="703" y="321"/>
                    <a:pt x="703" y="321"/>
                    <a:pt x="703" y="321"/>
                  </a:cubicBezTo>
                  <a:cubicBezTo>
                    <a:pt x="704" y="317"/>
                    <a:pt x="701" y="317"/>
                    <a:pt x="700" y="316"/>
                  </a:cubicBezTo>
                  <a:cubicBezTo>
                    <a:pt x="698" y="315"/>
                    <a:pt x="699" y="313"/>
                    <a:pt x="695" y="312"/>
                  </a:cubicBezTo>
                  <a:cubicBezTo>
                    <a:pt x="694" y="311"/>
                    <a:pt x="693" y="311"/>
                    <a:pt x="691" y="310"/>
                  </a:cubicBezTo>
                  <a:cubicBezTo>
                    <a:pt x="690" y="309"/>
                    <a:pt x="692" y="306"/>
                    <a:pt x="690" y="305"/>
                  </a:cubicBezTo>
                  <a:cubicBezTo>
                    <a:pt x="689" y="304"/>
                    <a:pt x="689" y="301"/>
                    <a:pt x="686" y="300"/>
                  </a:cubicBezTo>
                  <a:cubicBezTo>
                    <a:pt x="685" y="300"/>
                    <a:pt x="685" y="297"/>
                    <a:pt x="684" y="296"/>
                  </a:cubicBezTo>
                  <a:cubicBezTo>
                    <a:pt x="681" y="295"/>
                    <a:pt x="682" y="294"/>
                    <a:pt x="681" y="293"/>
                  </a:cubicBezTo>
                  <a:cubicBezTo>
                    <a:pt x="679" y="292"/>
                    <a:pt x="680" y="298"/>
                    <a:pt x="680" y="298"/>
                  </a:cubicBezTo>
                  <a:cubicBezTo>
                    <a:pt x="681" y="299"/>
                    <a:pt x="679" y="304"/>
                    <a:pt x="680" y="304"/>
                  </a:cubicBezTo>
                  <a:cubicBezTo>
                    <a:pt x="681" y="303"/>
                    <a:pt x="679" y="308"/>
                    <a:pt x="679" y="308"/>
                  </a:cubicBezTo>
                  <a:cubicBezTo>
                    <a:pt x="678" y="310"/>
                    <a:pt x="677" y="306"/>
                    <a:pt x="676" y="305"/>
                  </a:cubicBezTo>
                  <a:cubicBezTo>
                    <a:pt x="675" y="304"/>
                    <a:pt x="673" y="306"/>
                    <a:pt x="673" y="305"/>
                  </a:cubicBezTo>
                  <a:cubicBezTo>
                    <a:pt x="672" y="305"/>
                    <a:pt x="671" y="303"/>
                    <a:pt x="670" y="302"/>
                  </a:cubicBezTo>
                  <a:cubicBezTo>
                    <a:pt x="669" y="302"/>
                    <a:pt x="671" y="300"/>
                    <a:pt x="670" y="300"/>
                  </a:cubicBezTo>
                  <a:cubicBezTo>
                    <a:pt x="669" y="299"/>
                    <a:pt x="672" y="297"/>
                    <a:pt x="671" y="297"/>
                  </a:cubicBezTo>
                  <a:cubicBezTo>
                    <a:pt x="670" y="297"/>
                    <a:pt x="671" y="294"/>
                    <a:pt x="670" y="294"/>
                  </a:cubicBezTo>
                  <a:cubicBezTo>
                    <a:pt x="669" y="294"/>
                    <a:pt x="666" y="297"/>
                    <a:pt x="665" y="297"/>
                  </a:cubicBezTo>
                  <a:cubicBezTo>
                    <a:pt x="664" y="297"/>
                    <a:pt x="664" y="295"/>
                    <a:pt x="663" y="295"/>
                  </a:cubicBezTo>
                  <a:cubicBezTo>
                    <a:pt x="662" y="295"/>
                    <a:pt x="659" y="294"/>
                    <a:pt x="659" y="294"/>
                  </a:cubicBezTo>
                  <a:cubicBezTo>
                    <a:pt x="658" y="294"/>
                    <a:pt x="655" y="294"/>
                    <a:pt x="655" y="294"/>
                  </a:cubicBezTo>
                  <a:cubicBezTo>
                    <a:pt x="655" y="296"/>
                    <a:pt x="657" y="296"/>
                    <a:pt x="656" y="298"/>
                  </a:cubicBezTo>
                  <a:cubicBezTo>
                    <a:pt x="656" y="299"/>
                    <a:pt x="654" y="302"/>
                    <a:pt x="653" y="302"/>
                  </a:cubicBezTo>
                  <a:cubicBezTo>
                    <a:pt x="652" y="302"/>
                    <a:pt x="650" y="301"/>
                    <a:pt x="649" y="300"/>
                  </a:cubicBezTo>
                  <a:cubicBezTo>
                    <a:pt x="649" y="300"/>
                    <a:pt x="647" y="298"/>
                    <a:pt x="644" y="300"/>
                  </a:cubicBezTo>
                  <a:cubicBezTo>
                    <a:pt x="643" y="301"/>
                    <a:pt x="645" y="304"/>
                    <a:pt x="644" y="304"/>
                  </a:cubicBezTo>
                  <a:cubicBezTo>
                    <a:pt x="643" y="304"/>
                    <a:pt x="643" y="305"/>
                    <a:pt x="642" y="305"/>
                  </a:cubicBezTo>
                  <a:cubicBezTo>
                    <a:pt x="641" y="305"/>
                    <a:pt x="640" y="305"/>
                    <a:pt x="639" y="306"/>
                  </a:cubicBezTo>
                  <a:cubicBezTo>
                    <a:pt x="638" y="306"/>
                    <a:pt x="639" y="307"/>
                    <a:pt x="638" y="307"/>
                  </a:cubicBezTo>
                  <a:cubicBezTo>
                    <a:pt x="637" y="307"/>
                    <a:pt x="637" y="311"/>
                    <a:pt x="636" y="311"/>
                  </a:cubicBezTo>
                  <a:cubicBezTo>
                    <a:pt x="635" y="311"/>
                    <a:pt x="633" y="312"/>
                    <a:pt x="632" y="312"/>
                  </a:cubicBezTo>
                  <a:cubicBezTo>
                    <a:pt x="629" y="313"/>
                    <a:pt x="629" y="312"/>
                    <a:pt x="627" y="313"/>
                  </a:cubicBezTo>
                  <a:cubicBezTo>
                    <a:pt x="626" y="314"/>
                    <a:pt x="626" y="316"/>
                    <a:pt x="625" y="315"/>
                  </a:cubicBezTo>
                  <a:cubicBezTo>
                    <a:pt x="624" y="312"/>
                    <a:pt x="623" y="314"/>
                    <a:pt x="622" y="315"/>
                  </a:cubicBezTo>
                  <a:cubicBezTo>
                    <a:pt x="622" y="316"/>
                    <a:pt x="622" y="316"/>
                    <a:pt x="622" y="316"/>
                  </a:cubicBezTo>
                  <a:cubicBezTo>
                    <a:pt x="621" y="316"/>
                    <a:pt x="619" y="315"/>
                    <a:pt x="619" y="316"/>
                  </a:cubicBezTo>
                  <a:cubicBezTo>
                    <a:pt x="618" y="316"/>
                    <a:pt x="619" y="318"/>
                    <a:pt x="620" y="319"/>
                  </a:cubicBezTo>
                  <a:cubicBezTo>
                    <a:pt x="620" y="321"/>
                    <a:pt x="615" y="322"/>
                    <a:pt x="617" y="323"/>
                  </a:cubicBezTo>
                  <a:cubicBezTo>
                    <a:pt x="618" y="323"/>
                    <a:pt x="617" y="326"/>
                    <a:pt x="618" y="326"/>
                  </a:cubicBezTo>
                  <a:cubicBezTo>
                    <a:pt x="618" y="326"/>
                    <a:pt x="621" y="325"/>
                    <a:pt x="620" y="329"/>
                  </a:cubicBezTo>
                  <a:cubicBezTo>
                    <a:pt x="620" y="331"/>
                    <a:pt x="620" y="332"/>
                    <a:pt x="622" y="333"/>
                  </a:cubicBezTo>
                  <a:cubicBezTo>
                    <a:pt x="623" y="334"/>
                    <a:pt x="622" y="336"/>
                    <a:pt x="624" y="337"/>
                  </a:cubicBezTo>
                  <a:cubicBezTo>
                    <a:pt x="624" y="337"/>
                    <a:pt x="623" y="339"/>
                    <a:pt x="624" y="339"/>
                  </a:cubicBezTo>
                  <a:cubicBezTo>
                    <a:pt x="625" y="340"/>
                    <a:pt x="621" y="340"/>
                    <a:pt x="622" y="342"/>
                  </a:cubicBezTo>
                  <a:cubicBezTo>
                    <a:pt x="622" y="344"/>
                    <a:pt x="623" y="343"/>
                    <a:pt x="625" y="344"/>
                  </a:cubicBezTo>
                  <a:cubicBezTo>
                    <a:pt x="625" y="344"/>
                    <a:pt x="626" y="345"/>
                    <a:pt x="628" y="345"/>
                  </a:cubicBezTo>
                  <a:cubicBezTo>
                    <a:pt x="629" y="345"/>
                    <a:pt x="629" y="344"/>
                    <a:pt x="631" y="344"/>
                  </a:cubicBezTo>
                  <a:cubicBezTo>
                    <a:pt x="632" y="343"/>
                    <a:pt x="633" y="342"/>
                    <a:pt x="634" y="342"/>
                  </a:cubicBezTo>
                  <a:cubicBezTo>
                    <a:pt x="635" y="341"/>
                    <a:pt x="636" y="342"/>
                    <a:pt x="637" y="342"/>
                  </a:cubicBezTo>
                  <a:cubicBezTo>
                    <a:pt x="638" y="342"/>
                    <a:pt x="640" y="343"/>
                    <a:pt x="640" y="343"/>
                  </a:cubicBezTo>
                  <a:cubicBezTo>
                    <a:pt x="642" y="343"/>
                    <a:pt x="642" y="341"/>
                    <a:pt x="643" y="341"/>
                  </a:cubicBezTo>
                  <a:cubicBezTo>
                    <a:pt x="644" y="342"/>
                    <a:pt x="645" y="339"/>
                    <a:pt x="646" y="339"/>
                  </a:cubicBezTo>
                  <a:cubicBezTo>
                    <a:pt x="647" y="339"/>
                    <a:pt x="650" y="338"/>
                    <a:pt x="651" y="338"/>
                  </a:cubicBezTo>
                  <a:cubicBezTo>
                    <a:pt x="653" y="338"/>
                    <a:pt x="653" y="339"/>
                    <a:pt x="654" y="339"/>
                  </a:cubicBezTo>
                  <a:cubicBezTo>
                    <a:pt x="655" y="339"/>
                    <a:pt x="658" y="339"/>
                    <a:pt x="658" y="339"/>
                  </a:cubicBezTo>
                  <a:cubicBezTo>
                    <a:pt x="659" y="339"/>
                    <a:pt x="661" y="339"/>
                    <a:pt x="663" y="339"/>
                  </a:cubicBezTo>
                  <a:cubicBezTo>
                    <a:pt x="664" y="339"/>
                    <a:pt x="665" y="343"/>
                    <a:pt x="666" y="343"/>
                  </a:cubicBezTo>
                  <a:cubicBezTo>
                    <a:pt x="667" y="342"/>
                    <a:pt x="667" y="344"/>
                    <a:pt x="668" y="344"/>
                  </a:cubicBezTo>
                  <a:cubicBezTo>
                    <a:pt x="669" y="344"/>
                    <a:pt x="669" y="342"/>
                    <a:pt x="671" y="342"/>
                  </a:cubicBezTo>
                  <a:cubicBezTo>
                    <a:pt x="672" y="342"/>
                    <a:pt x="671" y="345"/>
                    <a:pt x="671" y="345"/>
                  </a:cubicBezTo>
                  <a:cubicBezTo>
                    <a:pt x="670" y="346"/>
                    <a:pt x="673" y="349"/>
                    <a:pt x="674" y="345"/>
                  </a:cubicBezTo>
                  <a:cubicBezTo>
                    <a:pt x="678" y="343"/>
                    <a:pt x="676" y="349"/>
                    <a:pt x="677" y="352"/>
                  </a:cubicBezTo>
                  <a:cubicBezTo>
                    <a:pt x="680" y="356"/>
                    <a:pt x="680" y="354"/>
                    <a:pt x="682" y="353"/>
                  </a:cubicBezTo>
                  <a:cubicBezTo>
                    <a:pt x="684" y="352"/>
                    <a:pt x="686" y="355"/>
                    <a:pt x="687" y="352"/>
                  </a:cubicBezTo>
                  <a:cubicBezTo>
                    <a:pt x="688" y="351"/>
                    <a:pt x="690" y="355"/>
                    <a:pt x="690" y="355"/>
                  </a:cubicBezTo>
                  <a:cubicBezTo>
                    <a:pt x="691" y="355"/>
                    <a:pt x="692" y="352"/>
                    <a:pt x="693" y="352"/>
                  </a:cubicBezTo>
                  <a:cubicBezTo>
                    <a:pt x="695" y="352"/>
                    <a:pt x="697" y="350"/>
                    <a:pt x="699" y="350"/>
                  </a:cubicBezTo>
                  <a:cubicBezTo>
                    <a:pt x="700" y="351"/>
                    <a:pt x="700" y="350"/>
                    <a:pt x="700" y="348"/>
                  </a:cubicBezTo>
                  <a:cubicBezTo>
                    <a:pt x="700" y="347"/>
                    <a:pt x="700" y="347"/>
                    <a:pt x="700" y="346"/>
                  </a:cubicBezTo>
                  <a:cubicBezTo>
                    <a:pt x="700" y="344"/>
                    <a:pt x="702" y="342"/>
                    <a:pt x="702" y="342"/>
                  </a:cubicBezTo>
                  <a:cubicBezTo>
                    <a:pt x="702" y="342"/>
                    <a:pt x="703" y="341"/>
                    <a:pt x="704" y="340"/>
                  </a:cubicBezTo>
                  <a:cubicBezTo>
                    <a:pt x="706" y="339"/>
                    <a:pt x="707" y="335"/>
                    <a:pt x="706" y="334"/>
                  </a:cubicBezTo>
                  <a:cubicBezTo>
                    <a:pt x="704" y="333"/>
                    <a:pt x="708" y="332"/>
                    <a:pt x="705" y="331"/>
                  </a:cubicBezTo>
                  <a:cubicBezTo>
                    <a:pt x="704" y="330"/>
                    <a:pt x="706" y="329"/>
                    <a:pt x="706" y="327"/>
                  </a:cubicBezTo>
                  <a:cubicBezTo>
                    <a:pt x="706" y="327"/>
                    <a:pt x="706" y="327"/>
                    <a:pt x="706" y="327"/>
                  </a:cubicBezTo>
                  <a:cubicBezTo>
                    <a:pt x="706" y="326"/>
                    <a:pt x="706" y="326"/>
                    <a:pt x="706" y="326"/>
                  </a:cubicBezTo>
                  <a:close/>
                  <a:moveTo>
                    <a:pt x="748" y="357"/>
                  </a:moveTo>
                  <a:cubicBezTo>
                    <a:pt x="745" y="357"/>
                    <a:pt x="744" y="361"/>
                    <a:pt x="741" y="364"/>
                  </a:cubicBezTo>
                  <a:cubicBezTo>
                    <a:pt x="739" y="367"/>
                    <a:pt x="735" y="368"/>
                    <a:pt x="735" y="370"/>
                  </a:cubicBezTo>
                  <a:cubicBezTo>
                    <a:pt x="734" y="372"/>
                    <a:pt x="734" y="374"/>
                    <a:pt x="740" y="374"/>
                  </a:cubicBezTo>
                  <a:cubicBezTo>
                    <a:pt x="743" y="374"/>
                    <a:pt x="744" y="371"/>
                    <a:pt x="746" y="369"/>
                  </a:cubicBezTo>
                  <a:cubicBezTo>
                    <a:pt x="747" y="368"/>
                    <a:pt x="749" y="365"/>
                    <a:pt x="749" y="364"/>
                  </a:cubicBezTo>
                  <a:cubicBezTo>
                    <a:pt x="751" y="362"/>
                    <a:pt x="752" y="362"/>
                    <a:pt x="753" y="361"/>
                  </a:cubicBezTo>
                  <a:cubicBezTo>
                    <a:pt x="753" y="358"/>
                    <a:pt x="755" y="357"/>
                    <a:pt x="748" y="357"/>
                  </a:cubicBezTo>
                  <a:close/>
                  <a:moveTo>
                    <a:pt x="758" y="350"/>
                  </a:moveTo>
                  <a:cubicBezTo>
                    <a:pt x="756" y="350"/>
                    <a:pt x="755" y="346"/>
                    <a:pt x="754" y="345"/>
                  </a:cubicBezTo>
                  <a:cubicBezTo>
                    <a:pt x="751" y="341"/>
                    <a:pt x="747" y="341"/>
                    <a:pt x="747" y="343"/>
                  </a:cubicBezTo>
                  <a:cubicBezTo>
                    <a:pt x="747" y="344"/>
                    <a:pt x="749" y="346"/>
                    <a:pt x="751" y="349"/>
                  </a:cubicBezTo>
                  <a:cubicBezTo>
                    <a:pt x="751" y="350"/>
                    <a:pt x="750" y="352"/>
                    <a:pt x="750" y="353"/>
                  </a:cubicBezTo>
                  <a:cubicBezTo>
                    <a:pt x="751" y="355"/>
                    <a:pt x="753" y="357"/>
                    <a:pt x="755" y="357"/>
                  </a:cubicBezTo>
                  <a:cubicBezTo>
                    <a:pt x="759" y="357"/>
                    <a:pt x="762" y="353"/>
                    <a:pt x="762" y="351"/>
                  </a:cubicBezTo>
                  <a:cubicBezTo>
                    <a:pt x="762" y="349"/>
                    <a:pt x="762" y="350"/>
                    <a:pt x="758" y="350"/>
                  </a:cubicBezTo>
                  <a:close/>
                  <a:moveTo>
                    <a:pt x="666" y="203"/>
                  </a:moveTo>
                  <a:cubicBezTo>
                    <a:pt x="665" y="203"/>
                    <a:pt x="664" y="201"/>
                    <a:pt x="663" y="201"/>
                  </a:cubicBezTo>
                  <a:cubicBezTo>
                    <a:pt x="662" y="201"/>
                    <a:pt x="658" y="204"/>
                    <a:pt x="657" y="204"/>
                  </a:cubicBezTo>
                  <a:cubicBezTo>
                    <a:pt x="657" y="205"/>
                    <a:pt x="653" y="209"/>
                    <a:pt x="652" y="210"/>
                  </a:cubicBezTo>
                  <a:cubicBezTo>
                    <a:pt x="652" y="212"/>
                    <a:pt x="653" y="214"/>
                    <a:pt x="655" y="215"/>
                  </a:cubicBezTo>
                  <a:cubicBezTo>
                    <a:pt x="657" y="215"/>
                    <a:pt x="660" y="211"/>
                    <a:pt x="661" y="211"/>
                  </a:cubicBezTo>
                  <a:cubicBezTo>
                    <a:pt x="662" y="211"/>
                    <a:pt x="665" y="210"/>
                    <a:pt x="666" y="210"/>
                  </a:cubicBezTo>
                  <a:cubicBezTo>
                    <a:pt x="667" y="209"/>
                    <a:pt x="670" y="207"/>
                    <a:pt x="671" y="207"/>
                  </a:cubicBezTo>
                  <a:cubicBezTo>
                    <a:pt x="671" y="206"/>
                    <a:pt x="672" y="207"/>
                    <a:pt x="673" y="206"/>
                  </a:cubicBezTo>
                  <a:cubicBezTo>
                    <a:pt x="675" y="205"/>
                    <a:pt x="676" y="209"/>
                    <a:pt x="677" y="207"/>
                  </a:cubicBezTo>
                  <a:cubicBezTo>
                    <a:pt x="679" y="206"/>
                    <a:pt x="677" y="206"/>
                    <a:pt x="678" y="205"/>
                  </a:cubicBezTo>
                  <a:cubicBezTo>
                    <a:pt x="680" y="203"/>
                    <a:pt x="680" y="198"/>
                    <a:pt x="681" y="198"/>
                  </a:cubicBezTo>
                  <a:cubicBezTo>
                    <a:pt x="681" y="198"/>
                    <a:pt x="685" y="193"/>
                    <a:pt x="685" y="192"/>
                  </a:cubicBezTo>
                  <a:cubicBezTo>
                    <a:pt x="685" y="191"/>
                    <a:pt x="681" y="188"/>
                    <a:pt x="681" y="188"/>
                  </a:cubicBezTo>
                  <a:cubicBezTo>
                    <a:pt x="681" y="187"/>
                    <a:pt x="685" y="188"/>
                    <a:pt x="686" y="187"/>
                  </a:cubicBezTo>
                  <a:cubicBezTo>
                    <a:pt x="686" y="186"/>
                    <a:pt x="693" y="180"/>
                    <a:pt x="693" y="179"/>
                  </a:cubicBezTo>
                  <a:cubicBezTo>
                    <a:pt x="694" y="178"/>
                    <a:pt x="705" y="171"/>
                    <a:pt x="703" y="169"/>
                  </a:cubicBezTo>
                  <a:cubicBezTo>
                    <a:pt x="702" y="168"/>
                    <a:pt x="696" y="176"/>
                    <a:pt x="695" y="176"/>
                  </a:cubicBezTo>
                  <a:cubicBezTo>
                    <a:pt x="692" y="176"/>
                    <a:pt x="687" y="182"/>
                    <a:pt x="688" y="181"/>
                  </a:cubicBezTo>
                  <a:cubicBezTo>
                    <a:pt x="688" y="180"/>
                    <a:pt x="683" y="181"/>
                    <a:pt x="683" y="180"/>
                  </a:cubicBezTo>
                  <a:cubicBezTo>
                    <a:pt x="683" y="179"/>
                    <a:pt x="683" y="179"/>
                    <a:pt x="683" y="178"/>
                  </a:cubicBezTo>
                  <a:cubicBezTo>
                    <a:pt x="685" y="177"/>
                    <a:pt x="683" y="177"/>
                    <a:pt x="685" y="175"/>
                  </a:cubicBezTo>
                  <a:cubicBezTo>
                    <a:pt x="686" y="174"/>
                    <a:pt x="683" y="171"/>
                    <a:pt x="684" y="169"/>
                  </a:cubicBezTo>
                  <a:cubicBezTo>
                    <a:pt x="684" y="169"/>
                    <a:pt x="686" y="168"/>
                    <a:pt x="687" y="168"/>
                  </a:cubicBezTo>
                  <a:cubicBezTo>
                    <a:pt x="687" y="167"/>
                    <a:pt x="685" y="160"/>
                    <a:pt x="685" y="160"/>
                  </a:cubicBezTo>
                  <a:cubicBezTo>
                    <a:pt x="686" y="159"/>
                    <a:pt x="688" y="153"/>
                    <a:pt x="688" y="152"/>
                  </a:cubicBezTo>
                  <a:cubicBezTo>
                    <a:pt x="688" y="151"/>
                    <a:pt x="686" y="151"/>
                    <a:pt x="686" y="152"/>
                  </a:cubicBezTo>
                  <a:cubicBezTo>
                    <a:pt x="685" y="152"/>
                    <a:pt x="683" y="160"/>
                    <a:pt x="684" y="161"/>
                  </a:cubicBezTo>
                  <a:cubicBezTo>
                    <a:pt x="684" y="161"/>
                    <a:pt x="684" y="167"/>
                    <a:pt x="682" y="167"/>
                  </a:cubicBezTo>
                  <a:cubicBezTo>
                    <a:pt x="681" y="167"/>
                    <a:pt x="683" y="169"/>
                    <a:pt x="680" y="171"/>
                  </a:cubicBezTo>
                  <a:cubicBezTo>
                    <a:pt x="679" y="171"/>
                    <a:pt x="681" y="174"/>
                    <a:pt x="680" y="175"/>
                  </a:cubicBezTo>
                  <a:cubicBezTo>
                    <a:pt x="679" y="175"/>
                    <a:pt x="678" y="177"/>
                    <a:pt x="677" y="178"/>
                  </a:cubicBezTo>
                  <a:cubicBezTo>
                    <a:pt x="676" y="179"/>
                    <a:pt x="682" y="179"/>
                    <a:pt x="679" y="181"/>
                  </a:cubicBezTo>
                  <a:cubicBezTo>
                    <a:pt x="678" y="181"/>
                    <a:pt x="678" y="182"/>
                    <a:pt x="677" y="183"/>
                  </a:cubicBezTo>
                  <a:cubicBezTo>
                    <a:pt x="676" y="184"/>
                    <a:pt x="677" y="185"/>
                    <a:pt x="676" y="186"/>
                  </a:cubicBezTo>
                  <a:cubicBezTo>
                    <a:pt x="676" y="186"/>
                    <a:pt x="672" y="185"/>
                    <a:pt x="672" y="185"/>
                  </a:cubicBezTo>
                  <a:cubicBezTo>
                    <a:pt x="671" y="186"/>
                    <a:pt x="674" y="186"/>
                    <a:pt x="673" y="187"/>
                  </a:cubicBezTo>
                  <a:cubicBezTo>
                    <a:pt x="673" y="187"/>
                    <a:pt x="676" y="189"/>
                    <a:pt x="675" y="190"/>
                  </a:cubicBezTo>
                  <a:cubicBezTo>
                    <a:pt x="674" y="190"/>
                    <a:pt x="677" y="192"/>
                    <a:pt x="676" y="193"/>
                  </a:cubicBezTo>
                  <a:cubicBezTo>
                    <a:pt x="675" y="193"/>
                    <a:pt x="676" y="194"/>
                    <a:pt x="676" y="194"/>
                  </a:cubicBezTo>
                  <a:cubicBezTo>
                    <a:pt x="675" y="195"/>
                    <a:pt x="674" y="197"/>
                    <a:pt x="673" y="198"/>
                  </a:cubicBezTo>
                  <a:cubicBezTo>
                    <a:pt x="672" y="199"/>
                    <a:pt x="670" y="197"/>
                    <a:pt x="669" y="198"/>
                  </a:cubicBezTo>
                  <a:cubicBezTo>
                    <a:pt x="669" y="199"/>
                    <a:pt x="670" y="200"/>
                    <a:pt x="670" y="200"/>
                  </a:cubicBezTo>
                  <a:cubicBezTo>
                    <a:pt x="669" y="201"/>
                    <a:pt x="667" y="203"/>
                    <a:pt x="666" y="203"/>
                  </a:cubicBezTo>
                  <a:close/>
                  <a:moveTo>
                    <a:pt x="695" y="358"/>
                  </a:moveTo>
                  <a:cubicBezTo>
                    <a:pt x="695" y="356"/>
                    <a:pt x="695" y="355"/>
                    <a:pt x="695" y="356"/>
                  </a:cubicBezTo>
                  <a:cubicBezTo>
                    <a:pt x="695" y="356"/>
                    <a:pt x="694" y="356"/>
                    <a:pt x="694" y="356"/>
                  </a:cubicBezTo>
                  <a:cubicBezTo>
                    <a:pt x="693" y="357"/>
                    <a:pt x="693" y="357"/>
                    <a:pt x="693" y="357"/>
                  </a:cubicBezTo>
                  <a:cubicBezTo>
                    <a:pt x="693" y="357"/>
                    <a:pt x="693" y="357"/>
                    <a:pt x="692" y="358"/>
                  </a:cubicBezTo>
                  <a:cubicBezTo>
                    <a:pt x="692" y="358"/>
                    <a:pt x="691" y="358"/>
                    <a:pt x="691" y="358"/>
                  </a:cubicBezTo>
                  <a:cubicBezTo>
                    <a:pt x="690" y="358"/>
                    <a:pt x="689" y="358"/>
                    <a:pt x="689" y="358"/>
                  </a:cubicBezTo>
                  <a:cubicBezTo>
                    <a:pt x="688" y="357"/>
                    <a:pt x="687" y="358"/>
                    <a:pt x="687" y="358"/>
                  </a:cubicBezTo>
                  <a:cubicBezTo>
                    <a:pt x="686" y="358"/>
                    <a:pt x="688" y="358"/>
                    <a:pt x="687" y="359"/>
                  </a:cubicBezTo>
                  <a:cubicBezTo>
                    <a:pt x="687" y="360"/>
                    <a:pt x="688" y="360"/>
                    <a:pt x="688" y="361"/>
                  </a:cubicBezTo>
                  <a:cubicBezTo>
                    <a:pt x="689" y="362"/>
                    <a:pt x="688" y="362"/>
                    <a:pt x="688" y="363"/>
                  </a:cubicBezTo>
                  <a:cubicBezTo>
                    <a:pt x="688" y="363"/>
                    <a:pt x="688" y="365"/>
                    <a:pt x="689" y="365"/>
                  </a:cubicBezTo>
                  <a:cubicBezTo>
                    <a:pt x="690" y="366"/>
                    <a:pt x="689" y="368"/>
                    <a:pt x="690" y="368"/>
                  </a:cubicBezTo>
                  <a:cubicBezTo>
                    <a:pt x="691" y="368"/>
                    <a:pt x="692" y="365"/>
                    <a:pt x="693" y="365"/>
                  </a:cubicBezTo>
                  <a:cubicBezTo>
                    <a:pt x="693" y="364"/>
                    <a:pt x="693" y="364"/>
                    <a:pt x="693" y="364"/>
                  </a:cubicBezTo>
                  <a:cubicBezTo>
                    <a:pt x="693" y="363"/>
                    <a:pt x="694" y="363"/>
                    <a:pt x="694" y="363"/>
                  </a:cubicBezTo>
                  <a:cubicBezTo>
                    <a:pt x="695" y="362"/>
                    <a:pt x="695" y="362"/>
                    <a:pt x="695" y="362"/>
                  </a:cubicBezTo>
                  <a:cubicBezTo>
                    <a:pt x="695" y="361"/>
                    <a:pt x="695" y="361"/>
                    <a:pt x="695" y="359"/>
                  </a:cubicBezTo>
                  <a:cubicBezTo>
                    <a:pt x="695" y="358"/>
                    <a:pt x="695" y="358"/>
                    <a:pt x="695" y="358"/>
                  </a:cubicBezTo>
                  <a:close/>
                  <a:moveTo>
                    <a:pt x="789" y="106"/>
                  </a:moveTo>
                  <a:cubicBezTo>
                    <a:pt x="789" y="106"/>
                    <a:pt x="786" y="105"/>
                    <a:pt x="786" y="104"/>
                  </a:cubicBezTo>
                  <a:cubicBezTo>
                    <a:pt x="786" y="103"/>
                    <a:pt x="784" y="102"/>
                    <a:pt x="783" y="102"/>
                  </a:cubicBezTo>
                  <a:cubicBezTo>
                    <a:pt x="782" y="102"/>
                    <a:pt x="781" y="101"/>
                    <a:pt x="780" y="102"/>
                  </a:cubicBezTo>
                  <a:cubicBezTo>
                    <a:pt x="780" y="102"/>
                    <a:pt x="780" y="105"/>
                    <a:pt x="779" y="104"/>
                  </a:cubicBezTo>
                  <a:cubicBezTo>
                    <a:pt x="779" y="104"/>
                    <a:pt x="779" y="102"/>
                    <a:pt x="778" y="102"/>
                  </a:cubicBezTo>
                  <a:cubicBezTo>
                    <a:pt x="777" y="100"/>
                    <a:pt x="779" y="101"/>
                    <a:pt x="778" y="100"/>
                  </a:cubicBezTo>
                  <a:cubicBezTo>
                    <a:pt x="777" y="99"/>
                    <a:pt x="777" y="99"/>
                    <a:pt x="775" y="98"/>
                  </a:cubicBezTo>
                  <a:cubicBezTo>
                    <a:pt x="774" y="98"/>
                    <a:pt x="774" y="97"/>
                    <a:pt x="773" y="97"/>
                  </a:cubicBezTo>
                  <a:cubicBezTo>
                    <a:pt x="772" y="96"/>
                    <a:pt x="772" y="96"/>
                    <a:pt x="772" y="96"/>
                  </a:cubicBezTo>
                  <a:cubicBezTo>
                    <a:pt x="770" y="95"/>
                    <a:pt x="770" y="95"/>
                    <a:pt x="769" y="94"/>
                  </a:cubicBezTo>
                  <a:cubicBezTo>
                    <a:pt x="768" y="94"/>
                    <a:pt x="768" y="92"/>
                    <a:pt x="767" y="92"/>
                  </a:cubicBezTo>
                  <a:cubicBezTo>
                    <a:pt x="766" y="92"/>
                    <a:pt x="765" y="90"/>
                    <a:pt x="765" y="90"/>
                  </a:cubicBezTo>
                  <a:cubicBezTo>
                    <a:pt x="763" y="90"/>
                    <a:pt x="762" y="90"/>
                    <a:pt x="761" y="90"/>
                  </a:cubicBezTo>
                  <a:cubicBezTo>
                    <a:pt x="760" y="89"/>
                    <a:pt x="759" y="88"/>
                    <a:pt x="759" y="88"/>
                  </a:cubicBezTo>
                  <a:cubicBezTo>
                    <a:pt x="758" y="88"/>
                    <a:pt x="757" y="86"/>
                    <a:pt x="756" y="86"/>
                  </a:cubicBezTo>
                  <a:cubicBezTo>
                    <a:pt x="756" y="86"/>
                    <a:pt x="753" y="86"/>
                    <a:pt x="752" y="87"/>
                  </a:cubicBezTo>
                  <a:cubicBezTo>
                    <a:pt x="752" y="87"/>
                    <a:pt x="749" y="86"/>
                    <a:pt x="748" y="86"/>
                  </a:cubicBezTo>
                  <a:cubicBezTo>
                    <a:pt x="748" y="87"/>
                    <a:pt x="746" y="86"/>
                    <a:pt x="746" y="86"/>
                  </a:cubicBezTo>
                  <a:cubicBezTo>
                    <a:pt x="745" y="87"/>
                    <a:pt x="746" y="87"/>
                    <a:pt x="745" y="88"/>
                  </a:cubicBezTo>
                  <a:cubicBezTo>
                    <a:pt x="744" y="88"/>
                    <a:pt x="747" y="91"/>
                    <a:pt x="747" y="91"/>
                  </a:cubicBezTo>
                  <a:cubicBezTo>
                    <a:pt x="747" y="92"/>
                    <a:pt x="747" y="93"/>
                    <a:pt x="747" y="93"/>
                  </a:cubicBezTo>
                  <a:cubicBezTo>
                    <a:pt x="746" y="94"/>
                    <a:pt x="745" y="94"/>
                    <a:pt x="745" y="94"/>
                  </a:cubicBezTo>
                  <a:cubicBezTo>
                    <a:pt x="743" y="94"/>
                    <a:pt x="744" y="92"/>
                    <a:pt x="742" y="91"/>
                  </a:cubicBezTo>
                  <a:cubicBezTo>
                    <a:pt x="741" y="90"/>
                    <a:pt x="743" y="89"/>
                    <a:pt x="741" y="88"/>
                  </a:cubicBezTo>
                  <a:cubicBezTo>
                    <a:pt x="740" y="87"/>
                    <a:pt x="739" y="88"/>
                    <a:pt x="738" y="89"/>
                  </a:cubicBezTo>
                  <a:cubicBezTo>
                    <a:pt x="737" y="89"/>
                    <a:pt x="733" y="89"/>
                    <a:pt x="734" y="88"/>
                  </a:cubicBezTo>
                  <a:cubicBezTo>
                    <a:pt x="737" y="86"/>
                    <a:pt x="730" y="87"/>
                    <a:pt x="730" y="88"/>
                  </a:cubicBezTo>
                  <a:cubicBezTo>
                    <a:pt x="730" y="89"/>
                    <a:pt x="728" y="88"/>
                    <a:pt x="728" y="89"/>
                  </a:cubicBezTo>
                  <a:cubicBezTo>
                    <a:pt x="727" y="89"/>
                    <a:pt x="727" y="89"/>
                    <a:pt x="727" y="89"/>
                  </a:cubicBezTo>
                  <a:cubicBezTo>
                    <a:pt x="727" y="89"/>
                    <a:pt x="728" y="90"/>
                    <a:pt x="727" y="90"/>
                  </a:cubicBezTo>
                  <a:cubicBezTo>
                    <a:pt x="726" y="90"/>
                    <a:pt x="727" y="93"/>
                    <a:pt x="727" y="93"/>
                  </a:cubicBezTo>
                  <a:cubicBezTo>
                    <a:pt x="727" y="94"/>
                    <a:pt x="726" y="94"/>
                    <a:pt x="725" y="94"/>
                  </a:cubicBezTo>
                  <a:cubicBezTo>
                    <a:pt x="725" y="94"/>
                    <a:pt x="725" y="90"/>
                    <a:pt x="724" y="89"/>
                  </a:cubicBezTo>
                  <a:cubicBezTo>
                    <a:pt x="724" y="89"/>
                    <a:pt x="723" y="89"/>
                    <a:pt x="722" y="88"/>
                  </a:cubicBezTo>
                  <a:cubicBezTo>
                    <a:pt x="722" y="88"/>
                    <a:pt x="723" y="87"/>
                    <a:pt x="723" y="87"/>
                  </a:cubicBezTo>
                  <a:cubicBezTo>
                    <a:pt x="723" y="86"/>
                    <a:pt x="723" y="86"/>
                    <a:pt x="723" y="86"/>
                  </a:cubicBezTo>
                  <a:cubicBezTo>
                    <a:pt x="724" y="85"/>
                    <a:pt x="724" y="85"/>
                    <a:pt x="724" y="85"/>
                  </a:cubicBezTo>
                  <a:cubicBezTo>
                    <a:pt x="724" y="84"/>
                    <a:pt x="724" y="84"/>
                    <a:pt x="724" y="84"/>
                  </a:cubicBezTo>
                  <a:cubicBezTo>
                    <a:pt x="724" y="83"/>
                    <a:pt x="723" y="83"/>
                    <a:pt x="722" y="83"/>
                  </a:cubicBezTo>
                  <a:cubicBezTo>
                    <a:pt x="721" y="83"/>
                    <a:pt x="721" y="82"/>
                    <a:pt x="721" y="82"/>
                  </a:cubicBezTo>
                  <a:cubicBezTo>
                    <a:pt x="721" y="81"/>
                    <a:pt x="721" y="81"/>
                    <a:pt x="721" y="81"/>
                  </a:cubicBezTo>
                  <a:cubicBezTo>
                    <a:pt x="720" y="81"/>
                    <a:pt x="720" y="81"/>
                    <a:pt x="719" y="81"/>
                  </a:cubicBezTo>
                  <a:cubicBezTo>
                    <a:pt x="718" y="81"/>
                    <a:pt x="718" y="80"/>
                    <a:pt x="717" y="80"/>
                  </a:cubicBezTo>
                  <a:cubicBezTo>
                    <a:pt x="715" y="81"/>
                    <a:pt x="715" y="81"/>
                    <a:pt x="714" y="81"/>
                  </a:cubicBezTo>
                  <a:cubicBezTo>
                    <a:pt x="714" y="81"/>
                    <a:pt x="713" y="81"/>
                    <a:pt x="711" y="81"/>
                  </a:cubicBezTo>
                  <a:cubicBezTo>
                    <a:pt x="709" y="82"/>
                    <a:pt x="709" y="83"/>
                    <a:pt x="709" y="83"/>
                  </a:cubicBezTo>
                  <a:cubicBezTo>
                    <a:pt x="708" y="83"/>
                    <a:pt x="707" y="83"/>
                    <a:pt x="706" y="82"/>
                  </a:cubicBezTo>
                  <a:cubicBezTo>
                    <a:pt x="705" y="81"/>
                    <a:pt x="707" y="79"/>
                    <a:pt x="707" y="79"/>
                  </a:cubicBezTo>
                  <a:cubicBezTo>
                    <a:pt x="706" y="78"/>
                    <a:pt x="705" y="79"/>
                    <a:pt x="704" y="78"/>
                  </a:cubicBezTo>
                  <a:cubicBezTo>
                    <a:pt x="703" y="78"/>
                    <a:pt x="701" y="78"/>
                    <a:pt x="701" y="78"/>
                  </a:cubicBezTo>
                  <a:cubicBezTo>
                    <a:pt x="700" y="77"/>
                    <a:pt x="703" y="76"/>
                    <a:pt x="702" y="75"/>
                  </a:cubicBezTo>
                  <a:cubicBezTo>
                    <a:pt x="701" y="75"/>
                    <a:pt x="701" y="73"/>
                    <a:pt x="700" y="73"/>
                  </a:cubicBezTo>
                  <a:cubicBezTo>
                    <a:pt x="698" y="73"/>
                    <a:pt x="698" y="73"/>
                    <a:pt x="697" y="73"/>
                  </a:cubicBezTo>
                  <a:cubicBezTo>
                    <a:pt x="696" y="73"/>
                    <a:pt x="695" y="73"/>
                    <a:pt x="694" y="74"/>
                  </a:cubicBezTo>
                  <a:cubicBezTo>
                    <a:pt x="693" y="74"/>
                    <a:pt x="694" y="75"/>
                    <a:pt x="693" y="75"/>
                  </a:cubicBezTo>
                  <a:cubicBezTo>
                    <a:pt x="692" y="75"/>
                    <a:pt x="693" y="76"/>
                    <a:pt x="693" y="76"/>
                  </a:cubicBezTo>
                  <a:cubicBezTo>
                    <a:pt x="692" y="76"/>
                    <a:pt x="692" y="76"/>
                    <a:pt x="691" y="76"/>
                  </a:cubicBezTo>
                  <a:cubicBezTo>
                    <a:pt x="690" y="75"/>
                    <a:pt x="690" y="75"/>
                    <a:pt x="690" y="74"/>
                  </a:cubicBezTo>
                  <a:cubicBezTo>
                    <a:pt x="690" y="74"/>
                    <a:pt x="692" y="72"/>
                    <a:pt x="690" y="71"/>
                  </a:cubicBezTo>
                  <a:cubicBezTo>
                    <a:pt x="688" y="71"/>
                    <a:pt x="688" y="71"/>
                    <a:pt x="687" y="71"/>
                  </a:cubicBezTo>
                  <a:cubicBezTo>
                    <a:pt x="687" y="71"/>
                    <a:pt x="686" y="70"/>
                    <a:pt x="685" y="70"/>
                  </a:cubicBezTo>
                  <a:cubicBezTo>
                    <a:pt x="684" y="70"/>
                    <a:pt x="680" y="69"/>
                    <a:pt x="681" y="70"/>
                  </a:cubicBezTo>
                  <a:cubicBezTo>
                    <a:pt x="681" y="72"/>
                    <a:pt x="679" y="72"/>
                    <a:pt x="678" y="72"/>
                  </a:cubicBezTo>
                  <a:cubicBezTo>
                    <a:pt x="678" y="73"/>
                    <a:pt x="678" y="73"/>
                    <a:pt x="678" y="74"/>
                  </a:cubicBezTo>
                  <a:cubicBezTo>
                    <a:pt x="677" y="74"/>
                    <a:pt x="680" y="77"/>
                    <a:pt x="679" y="78"/>
                  </a:cubicBezTo>
                  <a:cubicBezTo>
                    <a:pt x="678" y="78"/>
                    <a:pt x="677" y="77"/>
                    <a:pt x="676" y="77"/>
                  </a:cubicBezTo>
                  <a:cubicBezTo>
                    <a:pt x="675" y="78"/>
                    <a:pt x="676" y="80"/>
                    <a:pt x="676" y="80"/>
                  </a:cubicBezTo>
                  <a:cubicBezTo>
                    <a:pt x="675" y="81"/>
                    <a:pt x="672" y="78"/>
                    <a:pt x="671" y="78"/>
                  </a:cubicBezTo>
                  <a:cubicBezTo>
                    <a:pt x="670" y="77"/>
                    <a:pt x="669" y="77"/>
                    <a:pt x="669" y="77"/>
                  </a:cubicBezTo>
                  <a:cubicBezTo>
                    <a:pt x="668" y="77"/>
                    <a:pt x="669" y="79"/>
                    <a:pt x="668" y="79"/>
                  </a:cubicBezTo>
                  <a:cubicBezTo>
                    <a:pt x="667" y="79"/>
                    <a:pt x="666" y="76"/>
                    <a:pt x="664" y="75"/>
                  </a:cubicBezTo>
                  <a:cubicBezTo>
                    <a:pt x="663" y="75"/>
                    <a:pt x="662" y="76"/>
                    <a:pt x="663" y="79"/>
                  </a:cubicBezTo>
                  <a:cubicBezTo>
                    <a:pt x="664" y="81"/>
                    <a:pt x="662" y="82"/>
                    <a:pt x="661" y="81"/>
                  </a:cubicBezTo>
                  <a:cubicBezTo>
                    <a:pt x="660" y="81"/>
                    <a:pt x="660" y="81"/>
                    <a:pt x="660" y="81"/>
                  </a:cubicBezTo>
                  <a:cubicBezTo>
                    <a:pt x="659" y="81"/>
                    <a:pt x="658" y="80"/>
                    <a:pt x="657" y="80"/>
                  </a:cubicBezTo>
                  <a:cubicBezTo>
                    <a:pt x="656" y="80"/>
                    <a:pt x="657" y="79"/>
                    <a:pt x="657" y="77"/>
                  </a:cubicBezTo>
                  <a:cubicBezTo>
                    <a:pt x="657" y="76"/>
                    <a:pt x="657" y="75"/>
                    <a:pt x="657" y="75"/>
                  </a:cubicBezTo>
                  <a:cubicBezTo>
                    <a:pt x="657" y="75"/>
                    <a:pt x="656" y="74"/>
                    <a:pt x="656" y="73"/>
                  </a:cubicBezTo>
                  <a:cubicBezTo>
                    <a:pt x="656" y="72"/>
                    <a:pt x="656" y="71"/>
                    <a:pt x="656" y="71"/>
                  </a:cubicBezTo>
                  <a:cubicBezTo>
                    <a:pt x="655" y="70"/>
                    <a:pt x="656" y="70"/>
                    <a:pt x="656" y="69"/>
                  </a:cubicBezTo>
                  <a:cubicBezTo>
                    <a:pt x="655" y="68"/>
                    <a:pt x="654" y="65"/>
                    <a:pt x="651" y="67"/>
                  </a:cubicBezTo>
                  <a:cubicBezTo>
                    <a:pt x="649" y="67"/>
                    <a:pt x="649" y="65"/>
                    <a:pt x="648" y="65"/>
                  </a:cubicBezTo>
                  <a:cubicBezTo>
                    <a:pt x="647" y="65"/>
                    <a:pt x="647" y="64"/>
                    <a:pt x="646" y="64"/>
                  </a:cubicBezTo>
                  <a:cubicBezTo>
                    <a:pt x="645" y="64"/>
                    <a:pt x="644" y="64"/>
                    <a:pt x="643" y="65"/>
                  </a:cubicBezTo>
                  <a:cubicBezTo>
                    <a:pt x="643" y="68"/>
                    <a:pt x="643" y="68"/>
                    <a:pt x="643" y="68"/>
                  </a:cubicBezTo>
                  <a:cubicBezTo>
                    <a:pt x="643" y="69"/>
                    <a:pt x="644" y="70"/>
                    <a:pt x="643" y="70"/>
                  </a:cubicBezTo>
                  <a:cubicBezTo>
                    <a:pt x="641" y="70"/>
                    <a:pt x="640" y="69"/>
                    <a:pt x="639" y="69"/>
                  </a:cubicBezTo>
                  <a:cubicBezTo>
                    <a:pt x="638" y="69"/>
                    <a:pt x="635" y="69"/>
                    <a:pt x="635" y="69"/>
                  </a:cubicBezTo>
                  <a:cubicBezTo>
                    <a:pt x="633" y="68"/>
                    <a:pt x="635" y="66"/>
                    <a:pt x="634" y="65"/>
                  </a:cubicBezTo>
                  <a:cubicBezTo>
                    <a:pt x="633" y="65"/>
                    <a:pt x="632" y="66"/>
                    <a:pt x="631" y="66"/>
                  </a:cubicBezTo>
                  <a:cubicBezTo>
                    <a:pt x="630" y="66"/>
                    <a:pt x="631" y="65"/>
                    <a:pt x="630" y="65"/>
                  </a:cubicBezTo>
                  <a:cubicBezTo>
                    <a:pt x="629" y="65"/>
                    <a:pt x="629" y="65"/>
                    <a:pt x="629" y="65"/>
                  </a:cubicBezTo>
                  <a:cubicBezTo>
                    <a:pt x="628" y="64"/>
                    <a:pt x="627" y="65"/>
                    <a:pt x="625" y="65"/>
                  </a:cubicBezTo>
                  <a:cubicBezTo>
                    <a:pt x="624" y="65"/>
                    <a:pt x="624" y="67"/>
                    <a:pt x="622" y="67"/>
                  </a:cubicBezTo>
                  <a:cubicBezTo>
                    <a:pt x="621" y="67"/>
                    <a:pt x="619" y="65"/>
                    <a:pt x="618" y="65"/>
                  </a:cubicBezTo>
                  <a:cubicBezTo>
                    <a:pt x="617" y="64"/>
                    <a:pt x="622" y="63"/>
                    <a:pt x="621" y="62"/>
                  </a:cubicBezTo>
                  <a:cubicBezTo>
                    <a:pt x="621" y="62"/>
                    <a:pt x="622" y="62"/>
                    <a:pt x="622" y="61"/>
                  </a:cubicBezTo>
                  <a:cubicBezTo>
                    <a:pt x="622" y="60"/>
                    <a:pt x="621" y="59"/>
                    <a:pt x="619" y="59"/>
                  </a:cubicBezTo>
                  <a:cubicBezTo>
                    <a:pt x="618" y="59"/>
                    <a:pt x="617" y="60"/>
                    <a:pt x="617" y="61"/>
                  </a:cubicBezTo>
                  <a:cubicBezTo>
                    <a:pt x="615" y="62"/>
                    <a:pt x="615" y="62"/>
                    <a:pt x="615" y="62"/>
                  </a:cubicBezTo>
                  <a:cubicBezTo>
                    <a:pt x="613" y="65"/>
                    <a:pt x="613" y="65"/>
                    <a:pt x="613" y="65"/>
                  </a:cubicBezTo>
                  <a:cubicBezTo>
                    <a:pt x="614" y="66"/>
                    <a:pt x="614" y="66"/>
                    <a:pt x="614" y="66"/>
                  </a:cubicBezTo>
                  <a:cubicBezTo>
                    <a:pt x="613" y="67"/>
                    <a:pt x="613" y="68"/>
                    <a:pt x="611" y="68"/>
                  </a:cubicBezTo>
                  <a:cubicBezTo>
                    <a:pt x="611" y="68"/>
                    <a:pt x="610" y="68"/>
                    <a:pt x="610" y="68"/>
                  </a:cubicBezTo>
                  <a:cubicBezTo>
                    <a:pt x="608" y="68"/>
                    <a:pt x="605" y="70"/>
                    <a:pt x="605" y="69"/>
                  </a:cubicBezTo>
                  <a:cubicBezTo>
                    <a:pt x="605" y="69"/>
                    <a:pt x="605" y="67"/>
                    <a:pt x="607" y="66"/>
                  </a:cubicBezTo>
                  <a:cubicBezTo>
                    <a:pt x="608" y="66"/>
                    <a:pt x="608" y="66"/>
                    <a:pt x="608" y="65"/>
                  </a:cubicBezTo>
                  <a:cubicBezTo>
                    <a:pt x="609" y="64"/>
                    <a:pt x="610" y="66"/>
                    <a:pt x="611" y="65"/>
                  </a:cubicBezTo>
                  <a:cubicBezTo>
                    <a:pt x="612" y="65"/>
                    <a:pt x="612" y="64"/>
                    <a:pt x="613" y="62"/>
                  </a:cubicBezTo>
                  <a:cubicBezTo>
                    <a:pt x="614" y="62"/>
                    <a:pt x="613" y="62"/>
                    <a:pt x="614" y="61"/>
                  </a:cubicBezTo>
                  <a:cubicBezTo>
                    <a:pt x="614" y="61"/>
                    <a:pt x="614" y="60"/>
                    <a:pt x="614" y="60"/>
                  </a:cubicBezTo>
                  <a:cubicBezTo>
                    <a:pt x="615" y="59"/>
                    <a:pt x="616" y="59"/>
                    <a:pt x="618" y="59"/>
                  </a:cubicBezTo>
                  <a:cubicBezTo>
                    <a:pt x="619" y="57"/>
                    <a:pt x="621" y="57"/>
                    <a:pt x="621" y="56"/>
                  </a:cubicBezTo>
                  <a:cubicBezTo>
                    <a:pt x="622" y="56"/>
                    <a:pt x="622" y="54"/>
                    <a:pt x="623" y="54"/>
                  </a:cubicBezTo>
                  <a:cubicBezTo>
                    <a:pt x="623" y="53"/>
                    <a:pt x="622" y="52"/>
                    <a:pt x="622" y="52"/>
                  </a:cubicBezTo>
                  <a:cubicBezTo>
                    <a:pt x="622" y="51"/>
                    <a:pt x="622" y="50"/>
                    <a:pt x="622" y="50"/>
                  </a:cubicBezTo>
                  <a:cubicBezTo>
                    <a:pt x="622" y="49"/>
                    <a:pt x="622" y="49"/>
                    <a:pt x="622" y="49"/>
                  </a:cubicBezTo>
                  <a:cubicBezTo>
                    <a:pt x="622" y="48"/>
                    <a:pt x="623" y="47"/>
                    <a:pt x="622" y="47"/>
                  </a:cubicBezTo>
                  <a:cubicBezTo>
                    <a:pt x="621" y="47"/>
                    <a:pt x="622" y="45"/>
                    <a:pt x="622" y="45"/>
                  </a:cubicBezTo>
                  <a:cubicBezTo>
                    <a:pt x="619" y="45"/>
                    <a:pt x="620" y="43"/>
                    <a:pt x="617" y="43"/>
                  </a:cubicBezTo>
                  <a:cubicBezTo>
                    <a:pt x="616" y="43"/>
                    <a:pt x="612" y="42"/>
                    <a:pt x="612" y="42"/>
                  </a:cubicBezTo>
                  <a:cubicBezTo>
                    <a:pt x="611" y="42"/>
                    <a:pt x="611" y="42"/>
                    <a:pt x="610" y="43"/>
                  </a:cubicBezTo>
                  <a:cubicBezTo>
                    <a:pt x="608" y="45"/>
                    <a:pt x="608" y="45"/>
                    <a:pt x="608" y="45"/>
                  </a:cubicBezTo>
                  <a:cubicBezTo>
                    <a:pt x="607" y="45"/>
                    <a:pt x="607" y="45"/>
                    <a:pt x="607" y="45"/>
                  </a:cubicBezTo>
                  <a:cubicBezTo>
                    <a:pt x="607" y="45"/>
                    <a:pt x="606" y="44"/>
                    <a:pt x="606" y="43"/>
                  </a:cubicBezTo>
                  <a:cubicBezTo>
                    <a:pt x="606" y="42"/>
                    <a:pt x="609" y="40"/>
                    <a:pt x="608" y="40"/>
                  </a:cubicBezTo>
                  <a:cubicBezTo>
                    <a:pt x="607" y="40"/>
                    <a:pt x="606" y="40"/>
                    <a:pt x="605" y="40"/>
                  </a:cubicBezTo>
                  <a:cubicBezTo>
                    <a:pt x="605" y="39"/>
                    <a:pt x="606" y="39"/>
                    <a:pt x="607" y="39"/>
                  </a:cubicBezTo>
                  <a:cubicBezTo>
                    <a:pt x="608" y="38"/>
                    <a:pt x="610" y="38"/>
                    <a:pt x="610" y="37"/>
                  </a:cubicBezTo>
                  <a:cubicBezTo>
                    <a:pt x="609" y="37"/>
                    <a:pt x="606" y="37"/>
                    <a:pt x="605" y="36"/>
                  </a:cubicBezTo>
                  <a:cubicBezTo>
                    <a:pt x="604" y="35"/>
                    <a:pt x="604" y="35"/>
                    <a:pt x="603" y="34"/>
                  </a:cubicBezTo>
                  <a:cubicBezTo>
                    <a:pt x="603" y="34"/>
                    <a:pt x="603" y="34"/>
                    <a:pt x="602" y="34"/>
                  </a:cubicBezTo>
                  <a:cubicBezTo>
                    <a:pt x="601" y="34"/>
                    <a:pt x="601" y="35"/>
                    <a:pt x="600" y="35"/>
                  </a:cubicBezTo>
                  <a:cubicBezTo>
                    <a:pt x="599" y="36"/>
                    <a:pt x="598" y="36"/>
                    <a:pt x="597" y="37"/>
                  </a:cubicBezTo>
                  <a:cubicBezTo>
                    <a:pt x="596" y="37"/>
                    <a:pt x="596" y="37"/>
                    <a:pt x="596" y="37"/>
                  </a:cubicBezTo>
                  <a:cubicBezTo>
                    <a:pt x="594" y="37"/>
                    <a:pt x="596" y="39"/>
                    <a:pt x="595" y="40"/>
                  </a:cubicBezTo>
                  <a:cubicBezTo>
                    <a:pt x="594" y="40"/>
                    <a:pt x="595" y="42"/>
                    <a:pt x="595" y="42"/>
                  </a:cubicBezTo>
                  <a:cubicBezTo>
                    <a:pt x="594" y="43"/>
                    <a:pt x="595" y="44"/>
                    <a:pt x="595" y="45"/>
                  </a:cubicBezTo>
                  <a:cubicBezTo>
                    <a:pt x="594" y="45"/>
                    <a:pt x="593" y="46"/>
                    <a:pt x="592" y="45"/>
                  </a:cubicBezTo>
                  <a:cubicBezTo>
                    <a:pt x="592" y="45"/>
                    <a:pt x="591" y="44"/>
                    <a:pt x="590" y="44"/>
                  </a:cubicBezTo>
                  <a:cubicBezTo>
                    <a:pt x="589" y="44"/>
                    <a:pt x="589" y="45"/>
                    <a:pt x="588" y="46"/>
                  </a:cubicBezTo>
                  <a:cubicBezTo>
                    <a:pt x="588" y="47"/>
                    <a:pt x="588" y="48"/>
                    <a:pt x="588" y="47"/>
                  </a:cubicBezTo>
                  <a:cubicBezTo>
                    <a:pt x="587" y="47"/>
                    <a:pt x="586" y="49"/>
                    <a:pt x="585" y="49"/>
                  </a:cubicBezTo>
                  <a:cubicBezTo>
                    <a:pt x="585" y="49"/>
                    <a:pt x="586" y="47"/>
                    <a:pt x="586" y="46"/>
                  </a:cubicBezTo>
                  <a:cubicBezTo>
                    <a:pt x="586" y="45"/>
                    <a:pt x="587" y="44"/>
                    <a:pt x="587" y="43"/>
                  </a:cubicBezTo>
                  <a:cubicBezTo>
                    <a:pt x="587" y="43"/>
                    <a:pt x="586" y="42"/>
                    <a:pt x="586" y="42"/>
                  </a:cubicBezTo>
                  <a:cubicBezTo>
                    <a:pt x="586" y="41"/>
                    <a:pt x="586" y="39"/>
                    <a:pt x="586" y="39"/>
                  </a:cubicBezTo>
                  <a:cubicBezTo>
                    <a:pt x="586" y="38"/>
                    <a:pt x="585" y="38"/>
                    <a:pt x="585" y="38"/>
                  </a:cubicBezTo>
                  <a:cubicBezTo>
                    <a:pt x="584" y="38"/>
                    <a:pt x="582" y="40"/>
                    <a:pt x="582" y="40"/>
                  </a:cubicBezTo>
                  <a:cubicBezTo>
                    <a:pt x="582" y="41"/>
                    <a:pt x="582" y="41"/>
                    <a:pt x="582" y="41"/>
                  </a:cubicBezTo>
                  <a:cubicBezTo>
                    <a:pt x="581" y="42"/>
                    <a:pt x="581" y="42"/>
                    <a:pt x="581" y="42"/>
                  </a:cubicBezTo>
                  <a:cubicBezTo>
                    <a:pt x="578" y="43"/>
                    <a:pt x="578" y="45"/>
                    <a:pt x="578" y="45"/>
                  </a:cubicBezTo>
                  <a:cubicBezTo>
                    <a:pt x="578" y="45"/>
                    <a:pt x="582" y="45"/>
                    <a:pt x="581" y="46"/>
                  </a:cubicBezTo>
                  <a:cubicBezTo>
                    <a:pt x="580" y="46"/>
                    <a:pt x="578" y="47"/>
                    <a:pt x="577" y="47"/>
                  </a:cubicBezTo>
                  <a:cubicBezTo>
                    <a:pt x="575" y="48"/>
                    <a:pt x="577" y="49"/>
                    <a:pt x="575" y="50"/>
                  </a:cubicBezTo>
                  <a:cubicBezTo>
                    <a:pt x="574" y="50"/>
                    <a:pt x="576" y="48"/>
                    <a:pt x="575" y="49"/>
                  </a:cubicBezTo>
                  <a:cubicBezTo>
                    <a:pt x="573" y="48"/>
                    <a:pt x="573" y="48"/>
                    <a:pt x="573" y="48"/>
                  </a:cubicBezTo>
                  <a:cubicBezTo>
                    <a:pt x="573" y="49"/>
                    <a:pt x="573" y="47"/>
                    <a:pt x="572" y="47"/>
                  </a:cubicBezTo>
                  <a:cubicBezTo>
                    <a:pt x="571" y="47"/>
                    <a:pt x="569" y="46"/>
                    <a:pt x="569" y="46"/>
                  </a:cubicBezTo>
                  <a:cubicBezTo>
                    <a:pt x="569" y="46"/>
                    <a:pt x="566" y="49"/>
                    <a:pt x="565" y="49"/>
                  </a:cubicBezTo>
                  <a:cubicBezTo>
                    <a:pt x="565" y="49"/>
                    <a:pt x="564" y="49"/>
                    <a:pt x="564" y="49"/>
                  </a:cubicBezTo>
                  <a:cubicBezTo>
                    <a:pt x="564" y="52"/>
                    <a:pt x="564" y="52"/>
                    <a:pt x="564" y="52"/>
                  </a:cubicBezTo>
                  <a:cubicBezTo>
                    <a:pt x="564" y="53"/>
                    <a:pt x="565" y="55"/>
                    <a:pt x="564" y="56"/>
                  </a:cubicBezTo>
                  <a:cubicBezTo>
                    <a:pt x="564" y="56"/>
                    <a:pt x="563" y="57"/>
                    <a:pt x="562" y="58"/>
                  </a:cubicBezTo>
                  <a:cubicBezTo>
                    <a:pt x="562" y="59"/>
                    <a:pt x="562" y="59"/>
                    <a:pt x="562" y="59"/>
                  </a:cubicBezTo>
                  <a:cubicBezTo>
                    <a:pt x="561" y="60"/>
                    <a:pt x="562" y="62"/>
                    <a:pt x="561" y="63"/>
                  </a:cubicBezTo>
                  <a:cubicBezTo>
                    <a:pt x="561" y="63"/>
                    <a:pt x="557" y="64"/>
                    <a:pt x="557" y="65"/>
                  </a:cubicBezTo>
                  <a:cubicBezTo>
                    <a:pt x="556" y="65"/>
                    <a:pt x="553" y="64"/>
                    <a:pt x="552" y="65"/>
                  </a:cubicBezTo>
                  <a:cubicBezTo>
                    <a:pt x="552" y="65"/>
                    <a:pt x="551" y="65"/>
                    <a:pt x="551" y="65"/>
                  </a:cubicBezTo>
                  <a:cubicBezTo>
                    <a:pt x="550" y="66"/>
                    <a:pt x="551" y="67"/>
                    <a:pt x="550" y="68"/>
                  </a:cubicBezTo>
                  <a:cubicBezTo>
                    <a:pt x="549" y="68"/>
                    <a:pt x="550" y="70"/>
                    <a:pt x="549" y="70"/>
                  </a:cubicBezTo>
                  <a:cubicBezTo>
                    <a:pt x="549" y="71"/>
                    <a:pt x="550" y="73"/>
                    <a:pt x="551" y="73"/>
                  </a:cubicBezTo>
                  <a:cubicBezTo>
                    <a:pt x="551" y="74"/>
                    <a:pt x="554" y="74"/>
                    <a:pt x="553" y="74"/>
                  </a:cubicBezTo>
                  <a:cubicBezTo>
                    <a:pt x="552" y="74"/>
                    <a:pt x="555" y="76"/>
                    <a:pt x="554" y="76"/>
                  </a:cubicBezTo>
                  <a:cubicBezTo>
                    <a:pt x="554" y="76"/>
                    <a:pt x="554" y="78"/>
                    <a:pt x="553" y="77"/>
                  </a:cubicBezTo>
                  <a:cubicBezTo>
                    <a:pt x="552" y="77"/>
                    <a:pt x="551" y="75"/>
                    <a:pt x="550" y="75"/>
                  </a:cubicBezTo>
                  <a:cubicBezTo>
                    <a:pt x="550" y="75"/>
                    <a:pt x="549" y="75"/>
                    <a:pt x="549" y="74"/>
                  </a:cubicBezTo>
                  <a:cubicBezTo>
                    <a:pt x="548" y="74"/>
                    <a:pt x="548" y="74"/>
                    <a:pt x="548" y="73"/>
                  </a:cubicBezTo>
                  <a:cubicBezTo>
                    <a:pt x="547" y="73"/>
                    <a:pt x="547" y="73"/>
                    <a:pt x="547" y="73"/>
                  </a:cubicBezTo>
                  <a:cubicBezTo>
                    <a:pt x="547" y="72"/>
                    <a:pt x="546" y="71"/>
                    <a:pt x="545" y="72"/>
                  </a:cubicBezTo>
                  <a:cubicBezTo>
                    <a:pt x="545" y="72"/>
                    <a:pt x="543" y="72"/>
                    <a:pt x="542" y="73"/>
                  </a:cubicBezTo>
                  <a:cubicBezTo>
                    <a:pt x="541" y="74"/>
                    <a:pt x="541" y="76"/>
                    <a:pt x="541" y="76"/>
                  </a:cubicBezTo>
                  <a:cubicBezTo>
                    <a:pt x="540" y="77"/>
                    <a:pt x="540" y="75"/>
                    <a:pt x="540" y="75"/>
                  </a:cubicBezTo>
                  <a:cubicBezTo>
                    <a:pt x="540" y="75"/>
                    <a:pt x="539" y="70"/>
                    <a:pt x="539" y="69"/>
                  </a:cubicBezTo>
                  <a:cubicBezTo>
                    <a:pt x="539" y="68"/>
                    <a:pt x="538" y="69"/>
                    <a:pt x="537" y="69"/>
                  </a:cubicBezTo>
                  <a:cubicBezTo>
                    <a:pt x="536" y="69"/>
                    <a:pt x="538" y="73"/>
                    <a:pt x="537" y="74"/>
                  </a:cubicBezTo>
                  <a:cubicBezTo>
                    <a:pt x="536" y="74"/>
                    <a:pt x="538" y="75"/>
                    <a:pt x="537" y="76"/>
                  </a:cubicBezTo>
                  <a:cubicBezTo>
                    <a:pt x="537" y="76"/>
                    <a:pt x="537" y="76"/>
                    <a:pt x="537" y="76"/>
                  </a:cubicBezTo>
                  <a:cubicBezTo>
                    <a:pt x="536" y="76"/>
                    <a:pt x="535" y="77"/>
                    <a:pt x="535" y="77"/>
                  </a:cubicBezTo>
                  <a:cubicBezTo>
                    <a:pt x="534" y="80"/>
                    <a:pt x="534" y="80"/>
                    <a:pt x="534" y="80"/>
                  </a:cubicBezTo>
                  <a:cubicBezTo>
                    <a:pt x="536" y="81"/>
                    <a:pt x="536" y="81"/>
                    <a:pt x="536" y="81"/>
                  </a:cubicBezTo>
                  <a:cubicBezTo>
                    <a:pt x="535" y="82"/>
                    <a:pt x="535" y="83"/>
                    <a:pt x="535" y="83"/>
                  </a:cubicBezTo>
                  <a:cubicBezTo>
                    <a:pt x="535" y="84"/>
                    <a:pt x="535" y="85"/>
                    <a:pt x="535" y="85"/>
                  </a:cubicBezTo>
                  <a:cubicBezTo>
                    <a:pt x="535" y="86"/>
                    <a:pt x="535" y="86"/>
                    <a:pt x="535" y="87"/>
                  </a:cubicBezTo>
                  <a:cubicBezTo>
                    <a:pt x="534" y="87"/>
                    <a:pt x="534" y="88"/>
                    <a:pt x="534" y="89"/>
                  </a:cubicBezTo>
                  <a:cubicBezTo>
                    <a:pt x="534" y="90"/>
                    <a:pt x="535" y="91"/>
                    <a:pt x="535" y="91"/>
                  </a:cubicBezTo>
                  <a:cubicBezTo>
                    <a:pt x="535" y="92"/>
                    <a:pt x="537" y="91"/>
                    <a:pt x="537" y="91"/>
                  </a:cubicBezTo>
                  <a:cubicBezTo>
                    <a:pt x="537" y="92"/>
                    <a:pt x="538" y="91"/>
                    <a:pt x="539" y="91"/>
                  </a:cubicBezTo>
                  <a:cubicBezTo>
                    <a:pt x="539" y="91"/>
                    <a:pt x="541" y="92"/>
                    <a:pt x="541" y="93"/>
                  </a:cubicBezTo>
                  <a:cubicBezTo>
                    <a:pt x="540" y="94"/>
                    <a:pt x="537" y="93"/>
                    <a:pt x="537" y="93"/>
                  </a:cubicBezTo>
                  <a:cubicBezTo>
                    <a:pt x="536" y="94"/>
                    <a:pt x="536" y="94"/>
                    <a:pt x="536" y="94"/>
                  </a:cubicBezTo>
                  <a:cubicBezTo>
                    <a:pt x="536" y="94"/>
                    <a:pt x="536" y="96"/>
                    <a:pt x="536" y="96"/>
                  </a:cubicBezTo>
                  <a:cubicBezTo>
                    <a:pt x="536" y="97"/>
                    <a:pt x="538" y="97"/>
                    <a:pt x="538" y="98"/>
                  </a:cubicBezTo>
                  <a:cubicBezTo>
                    <a:pt x="538" y="98"/>
                    <a:pt x="538" y="99"/>
                    <a:pt x="537" y="100"/>
                  </a:cubicBezTo>
                  <a:cubicBezTo>
                    <a:pt x="536" y="99"/>
                    <a:pt x="536" y="99"/>
                    <a:pt x="536" y="99"/>
                  </a:cubicBezTo>
                  <a:cubicBezTo>
                    <a:pt x="536" y="101"/>
                    <a:pt x="536" y="101"/>
                    <a:pt x="536" y="101"/>
                  </a:cubicBezTo>
                  <a:cubicBezTo>
                    <a:pt x="535" y="101"/>
                    <a:pt x="536" y="103"/>
                    <a:pt x="536" y="103"/>
                  </a:cubicBezTo>
                  <a:cubicBezTo>
                    <a:pt x="535" y="103"/>
                    <a:pt x="534" y="103"/>
                    <a:pt x="534" y="104"/>
                  </a:cubicBezTo>
                  <a:cubicBezTo>
                    <a:pt x="533" y="104"/>
                    <a:pt x="532" y="105"/>
                    <a:pt x="532" y="105"/>
                  </a:cubicBezTo>
                  <a:cubicBezTo>
                    <a:pt x="530" y="106"/>
                    <a:pt x="530" y="106"/>
                    <a:pt x="530" y="106"/>
                  </a:cubicBezTo>
                  <a:cubicBezTo>
                    <a:pt x="529" y="106"/>
                    <a:pt x="528" y="105"/>
                    <a:pt x="528" y="106"/>
                  </a:cubicBezTo>
                  <a:cubicBezTo>
                    <a:pt x="527" y="106"/>
                    <a:pt x="526" y="105"/>
                    <a:pt x="526" y="105"/>
                  </a:cubicBezTo>
                  <a:cubicBezTo>
                    <a:pt x="525" y="106"/>
                    <a:pt x="525" y="104"/>
                    <a:pt x="525" y="104"/>
                  </a:cubicBezTo>
                  <a:cubicBezTo>
                    <a:pt x="526" y="103"/>
                    <a:pt x="529" y="103"/>
                    <a:pt x="529" y="103"/>
                  </a:cubicBezTo>
                  <a:cubicBezTo>
                    <a:pt x="528" y="104"/>
                    <a:pt x="531" y="104"/>
                    <a:pt x="531" y="103"/>
                  </a:cubicBezTo>
                  <a:cubicBezTo>
                    <a:pt x="532" y="101"/>
                    <a:pt x="532" y="101"/>
                    <a:pt x="532" y="101"/>
                  </a:cubicBezTo>
                  <a:cubicBezTo>
                    <a:pt x="533" y="101"/>
                    <a:pt x="533" y="100"/>
                    <a:pt x="534" y="100"/>
                  </a:cubicBezTo>
                  <a:cubicBezTo>
                    <a:pt x="534" y="99"/>
                    <a:pt x="535" y="95"/>
                    <a:pt x="534" y="94"/>
                  </a:cubicBezTo>
                  <a:cubicBezTo>
                    <a:pt x="533" y="93"/>
                    <a:pt x="533" y="93"/>
                    <a:pt x="533" y="93"/>
                  </a:cubicBezTo>
                  <a:cubicBezTo>
                    <a:pt x="533" y="90"/>
                    <a:pt x="533" y="90"/>
                    <a:pt x="533" y="90"/>
                  </a:cubicBezTo>
                  <a:cubicBezTo>
                    <a:pt x="532" y="90"/>
                    <a:pt x="534" y="86"/>
                    <a:pt x="533" y="86"/>
                  </a:cubicBezTo>
                  <a:cubicBezTo>
                    <a:pt x="532" y="86"/>
                    <a:pt x="534" y="83"/>
                    <a:pt x="533" y="82"/>
                  </a:cubicBezTo>
                  <a:cubicBezTo>
                    <a:pt x="532" y="80"/>
                    <a:pt x="532" y="80"/>
                    <a:pt x="532" y="80"/>
                  </a:cubicBezTo>
                  <a:cubicBezTo>
                    <a:pt x="532" y="80"/>
                    <a:pt x="533" y="78"/>
                    <a:pt x="532" y="78"/>
                  </a:cubicBezTo>
                  <a:cubicBezTo>
                    <a:pt x="532" y="77"/>
                    <a:pt x="534" y="76"/>
                    <a:pt x="534" y="75"/>
                  </a:cubicBezTo>
                  <a:cubicBezTo>
                    <a:pt x="534" y="72"/>
                    <a:pt x="534" y="72"/>
                    <a:pt x="534" y="72"/>
                  </a:cubicBezTo>
                  <a:cubicBezTo>
                    <a:pt x="534" y="72"/>
                    <a:pt x="533" y="71"/>
                    <a:pt x="533" y="71"/>
                  </a:cubicBezTo>
                  <a:cubicBezTo>
                    <a:pt x="533" y="71"/>
                    <a:pt x="533" y="69"/>
                    <a:pt x="532" y="68"/>
                  </a:cubicBezTo>
                  <a:cubicBezTo>
                    <a:pt x="532" y="67"/>
                    <a:pt x="531" y="67"/>
                    <a:pt x="530" y="67"/>
                  </a:cubicBezTo>
                  <a:cubicBezTo>
                    <a:pt x="530" y="67"/>
                    <a:pt x="530" y="67"/>
                    <a:pt x="529" y="66"/>
                  </a:cubicBezTo>
                  <a:cubicBezTo>
                    <a:pt x="529" y="66"/>
                    <a:pt x="529" y="66"/>
                    <a:pt x="528" y="66"/>
                  </a:cubicBezTo>
                  <a:cubicBezTo>
                    <a:pt x="526" y="66"/>
                    <a:pt x="526" y="68"/>
                    <a:pt x="526" y="68"/>
                  </a:cubicBezTo>
                  <a:cubicBezTo>
                    <a:pt x="526" y="69"/>
                    <a:pt x="525" y="70"/>
                    <a:pt x="525" y="70"/>
                  </a:cubicBezTo>
                  <a:cubicBezTo>
                    <a:pt x="523" y="71"/>
                    <a:pt x="524" y="72"/>
                    <a:pt x="523" y="72"/>
                  </a:cubicBezTo>
                  <a:cubicBezTo>
                    <a:pt x="523" y="72"/>
                    <a:pt x="523" y="75"/>
                    <a:pt x="523" y="75"/>
                  </a:cubicBezTo>
                  <a:cubicBezTo>
                    <a:pt x="523" y="75"/>
                    <a:pt x="526" y="75"/>
                    <a:pt x="524" y="76"/>
                  </a:cubicBezTo>
                  <a:cubicBezTo>
                    <a:pt x="522" y="76"/>
                    <a:pt x="523" y="77"/>
                    <a:pt x="523" y="77"/>
                  </a:cubicBezTo>
                  <a:cubicBezTo>
                    <a:pt x="523" y="77"/>
                    <a:pt x="522" y="79"/>
                    <a:pt x="520" y="80"/>
                  </a:cubicBezTo>
                  <a:cubicBezTo>
                    <a:pt x="519" y="80"/>
                    <a:pt x="519" y="80"/>
                    <a:pt x="518" y="81"/>
                  </a:cubicBezTo>
                  <a:cubicBezTo>
                    <a:pt x="517" y="82"/>
                    <a:pt x="518" y="84"/>
                    <a:pt x="519" y="84"/>
                  </a:cubicBezTo>
                  <a:cubicBezTo>
                    <a:pt x="520" y="85"/>
                    <a:pt x="521" y="85"/>
                    <a:pt x="520" y="85"/>
                  </a:cubicBezTo>
                  <a:cubicBezTo>
                    <a:pt x="520" y="86"/>
                    <a:pt x="519" y="88"/>
                    <a:pt x="518" y="88"/>
                  </a:cubicBezTo>
                  <a:cubicBezTo>
                    <a:pt x="517" y="89"/>
                    <a:pt x="521" y="90"/>
                    <a:pt x="521" y="91"/>
                  </a:cubicBezTo>
                  <a:cubicBezTo>
                    <a:pt x="520" y="92"/>
                    <a:pt x="525" y="93"/>
                    <a:pt x="525" y="93"/>
                  </a:cubicBezTo>
                  <a:cubicBezTo>
                    <a:pt x="525" y="93"/>
                    <a:pt x="526" y="93"/>
                    <a:pt x="525" y="95"/>
                  </a:cubicBezTo>
                  <a:cubicBezTo>
                    <a:pt x="524" y="95"/>
                    <a:pt x="524" y="96"/>
                    <a:pt x="523" y="96"/>
                  </a:cubicBezTo>
                  <a:cubicBezTo>
                    <a:pt x="522" y="96"/>
                    <a:pt x="522" y="94"/>
                    <a:pt x="521" y="94"/>
                  </a:cubicBezTo>
                  <a:cubicBezTo>
                    <a:pt x="520" y="94"/>
                    <a:pt x="518" y="92"/>
                    <a:pt x="517" y="92"/>
                  </a:cubicBezTo>
                  <a:cubicBezTo>
                    <a:pt x="516" y="92"/>
                    <a:pt x="513" y="89"/>
                    <a:pt x="512" y="89"/>
                  </a:cubicBezTo>
                  <a:cubicBezTo>
                    <a:pt x="511" y="89"/>
                    <a:pt x="510" y="88"/>
                    <a:pt x="509" y="88"/>
                  </a:cubicBezTo>
                  <a:cubicBezTo>
                    <a:pt x="508" y="87"/>
                    <a:pt x="507" y="86"/>
                    <a:pt x="506" y="86"/>
                  </a:cubicBezTo>
                  <a:cubicBezTo>
                    <a:pt x="505" y="86"/>
                    <a:pt x="503" y="84"/>
                    <a:pt x="502" y="84"/>
                  </a:cubicBezTo>
                  <a:cubicBezTo>
                    <a:pt x="501" y="84"/>
                    <a:pt x="502" y="86"/>
                    <a:pt x="502" y="87"/>
                  </a:cubicBezTo>
                  <a:cubicBezTo>
                    <a:pt x="503" y="88"/>
                    <a:pt x="507" y="90"/>
                    <a:pt x="505" y="90"/>
                  </a:cubicBezTo>
                  <a:cubicBezTo>
                    <a:pt x="505" y="90"/>
                    <a:pt x="508" y="93"/>
                    <a:pt x="506" y="94"/>
                  </a:cubicBezTo>
                  <a:cubicBezTo>
                    <a:pt x="505" y="94"/>
                    <a:pt x="503" y="89"/>
                    <a:pt x="502" y="90"/>
                  </a:cubicBezTo>
                  <a:cubicBezTo>
                    <a:pt x="501" y="90"/>
                    <a:pt x="502" y="92"/>
                    <a:pt x="502" y="92"/>
                  </a:cubicBezTo>
                  <a:cubicBezTo>
                    <a:pt x="501" y="92"/>
                    <a:pt x="500" y="93"/>
                    <a:pt x="500" y="93"/>
                  </a:cubicBezTo>
                  <a:cubicBezTo>
                    <a:pt x="499" y="93"/>
                    <a:pt x="498" y="91"/>
                    <a:pt x="498" y="91"/>
                  </a:cubicBezTo>
                  <a:cubicBezTo>
                    <a:pt x="496" y="91"/>
                    <a:pt x="494" y="95"/>
                    <a:pt x="493" y="96"/>
                  </a:cubicBezTo>
                  <a:cubicBezTo>
                    <a:pt x="491" y="96"/>
                    <a:pt x="491" y="92"/>
                    <a:pt x="490" y="92"/>
                  </a:cubicBezTo>
                  <a:cubicBezTo>
                    <a:pt x="487" y="93"/>
                    <a:pt x="487" y="95"/>
                    <a:pt x="484" y="95"/>
                  </a:cubicBezTo>
                  <a:cubicBezTo>
                    <a:pt x="482" y="96"/>
                    <a:pt x="483" y="97"/>
                    <a:pt x="481" y="97"/>
                  </a:cubicBezTo>
                  <a:cubicBezTo>
                    <a:pt x="479" y="97"/>
                    <a:pt x="481" y="100"/>
                    <a:pt x="479" y="100"/>
                  </a:cubicBezTo>
                  <a:cubicBezTo>
                    <a:pt x="478" y="100"/>
                    <a:pt x="478" y="103"/>
                    <a:pt x="478" y="103"/>
                  </a:cubicBezTo>
                  <a:cubicBezTo>
                    <a:pt x="478" y="105"/>
                    <a:pt x="476" y="103"/>
                    <a:pt x="475" y="103"/>
                  </a:cubicBezTo>
                  <a:cubicBezTo>
                    <a:pt x="475" y="103"/>
                    <a:pt x="474" y="102"/>
                    <a:pt x="474" y="103"/>
                  </a:cubicBezTo>
                  <a:cubicBezTo>
                    <a:pt x="472" y="103"/>
                    <a:pt x="474" y="100"/>
                    <a:pt x="474" y="100"/>
                  </a:cubicBezTo>
                  <a:cubicBezTo>
                    <a:pt x="474" y="99"/>
                    <a:pt x="477" y="99"/>
                    <a:pt x="477" y="99"/>
                  </a:cubicBezTo>
                  <a:cubicBezTo>
                    <a:pt x="477" y="98"/>
                    <a:pt x="477" y="97"/>
                    <a:pt x="476" y="97"/>
                  </a:cubicBezTo>
                  <a:cubicBezTo>
                    <a:pt x="474" y="96"/>
                    <a:pt x="474" y="94"/>
                    <a:pt x="473" y="94"/>
                  </a:cubicBezTo>
                  <a:cubicBezTo>
                    <a:pt x="473" y="94"/>
                    <a:pt x="471" y="94"/>
                    <a:pt x="470" y="94"/>
                  </a:cubicBezTo>
                  <a:cubicBezTo>
                    <a:pt x="469" y="95"/>
                    <a:pt x="471" y="96"/>
                    <a:pt x="470" y="96"/>
                  </a:cubicBezTo>
                  <a:cubicBezTo>
                    <a:pt x="468" y="96"/>
                    <a:pt x="471" y="98"/>
                    <a:pt x="469" y="98"/>
                  </a:cubicBezTo>
                  <a:cubicBezTo>
                    <a:pt x="468" y="99"/>
                    <a:pt x="468" y="99"/>
                    <a:pt x="469" y="100"/>
                  </a:cubicBezTo>
                  <a:cubicBezTo>
                    <a:pt x="470" y="102"/>
                    <a:pt x="470" y="102"/>
                    <a:pt x="470" y="102"/>
                  </a:cubicBezTo>
                  <a:cubicBezTo>
                    <a:pt x="470" y="102"/>
                    <a:pt x="472" y="104"/>
                    <a:pt x="470" y="105"/>
                  </a:cubicBezTo>
                  <a:cubicBezTo>
                    <a:pt x="469" y="105"/>
                    <a:pt x="468" y="105"/>
                    <a:pt x="466" y="106"/>
                  </a:cubicBezTo>
                  <a:cubicBezTo>
                    <a:pt x="465" y="106"/>
                    <a:pt x="464" y="107"/>
                    <a:pt x="463" y="108"/>
                  </a:cubicBezTo>
                  <a:cubicBezTo>
                    <a:pt x="461" y="108"/>
                    <a:pt x="464" y="113"/>
                    <a:pt x="463" y="113"/>
                  </a:cubicBezTo>
                  <a:cubicBezTo>
                    <a:pt x="461" y="114"/>
                    <a:pt x="460" y="113"/>
                    <a:pt x="459" y="112"/>
                  </a:cubicBezTo>
                  <a:cubicBezTo>
                    <a:pt x="459" y="112"/>
                    <a:pt x="459" y="112"/>
                    <a:pt x="459" y="112"/>
                  </a:cubicBezTo>
                  <a:cubicBezTo>
                    <a:pt x="457" y="111"/>
                    <a:pt x="457" y="111"/>
                    <a:pt x="457" y="111"/>
                  </a:cubicBezTo>
                  <a:cubicBezTo>
                    <a:pt x="457" y="111"/>
                    <a:pt x="456" y="110"/>
                    <a:pt x="454" y="110"/>
                  </a:cubicBezTo>
                  <a:cubicBezTo>
                    <a:pt x="453" y="110"/>
                    <a:pt x="454" y="114"/>
                    <a:pt x="453" y="113"/>
                  </a:cubicBezTo>
                  <a:cubicBezTo>
                    <a:pt x="452" y="113"/>
                    <a:pt x="451" y="112"/>
                    <a:pt x="451" y="111"/>
                  </a:cubicBezTo>
                  <a:cubicBezTo>
                    <a:pt x="451" y="111"/>
                    <a:pt x="451" y="111"/>
                    <a:pt x="451" y="111"/>
                  </a:cubicBezTo>
                  <a:cubicBezTo>
                    <a:pt x="449" y="110"/>
                    <a:pt x="451" y="108"/>
                    <a:pt x="451" y="108"/>
                  </a:cubicBezTo>
                  <a:cubicBezTo>
                    <a:pt x="451" y="108"/>
                    <a:pt x="452" y="107"/>
                    <a:pt x="450" y="106"/>
                  </a:cubicBezTo>
                  <a:cubicBezTo>
                    <a:pt x="449" y="106"/>
                    <a:pt x="449" y="105"/>
                    <a:pt x="449" y="105"/>
                  </a:cubicBezTo>
                  <a:cubicBezTo>
                    <a:pt x="448" y="105"/>
                    <a:pt x="447" y="103"/>
                    <a:pt x="446" y="103"/>
                  </a:cubicBezTo>
                  <a:cubicBezTo>
                    <a:pt x="446" y="103"/>
                    <a:pt x="446" y="102"/>
                    <a:pt x="447" y="102"/>
                  </a:cubicBezTo>
                  <a:cubicBezTo>
                    <a:pt x="447" y="102"/>
                    <a:pt x="448" y="103"/>
                    <a:pt x="449" y="103"/>
                  </a:cubicBezTo>
                  <a:cubicBezTo>
                    <a:pt x="449" y="103"/>
                    <a:pt x="450" y="104"/>
                    <a:pt x="451" y="104"/>
                  </a:cubicBezTo>
                  <a:cubicBezTo>
                    <a:pt x="451" y="104"/>
                    <a:pt x="452" y="106"/>
                    <a:pt x="453" y="105"/>
                  </a:cubicBezTo>
                  <a:cubicBezTo>
                    <a:pt x="454" y="104"/>
                    <a:pt x="455" y="106"/>
                    <a:pt x="455" y="106"/>
                  </a:cubicBezTo>
                  <a:cubicBezTo>
                    <a:pt x="455" y="106"/>
                    <a:pt x="457" y="107"/>
                    <a:pt x="457" y="107"/>
                  </a:cubicBezTo>
                  <a:cubicBezTo>
                    <a:pt x="459" y="107"/>
                    <a:pt x="460" y="108"/>
                    <a:pt x="460" y="107"/>
                  </a:cubicBezTo>
                  <a:cubicBezTo>
                    <a:pt x="461" y="107"/>
                    <a:pt x="461" y="106"/>
                    <a:pt x="462" y="106"/>
                  </a:cubicBezTo>
                  <a:cubicBezTo>
                    <a:pt x="462" y="105"/>
                    <a:pt x="462" y="105"/>
                    <a:pt x="462" y="105"/>
                  </a:cubicBezTo>
                  <a:cubicBezTo>
                    <a:pt x="463" y="105"/>
                    <a:pt x="463" y="104"/>
                    <a:pt x="464" y="104"/>
                  </a:cubicBezTo>
                  <a:cubicBezTo>
                    <a:pt x="464" y="103"/>
                    <a:pt x="464" y="103"/>
                    <a:pt x="465" y="102"/>
                  </a:cubicBezTo>
                  <a:cubicBezTo>
                    <a:pt x="465" y="101"/>
                    <a:pt x="465" y="101"/>
                    <a:pt x="465" y="101"/>
                  </a:cubicBezTo>
                  <a:cubicBezTo>
                    <a:pt x="466" y="100"/>
                    <a:pt x="464" y="98"/>
                    <a:pt x="463" y="97"/>
                  </a:cubicBezTo>
                  <a:cubicBezTo>
                    <a:pt x="462" y="96"/>
                    <a:pt x="460" y="96"/>
                    <a:pt x="459" y="95"/>
                  </a:cubicBezTo>
                  <a:cubicBezTo>
                    <a:pt x="459" y="94"/>
                    <a:pt x="458" y="94"/>
                    <a:pt x="458" y="94"/>
                  </a:cubicBezTo>
                  <a:cubicBezTo>
                    <a:pt x="456" y="93"/>
                    <a:pt x="454" y="91"/>
                    <a:pt x="453" y="91"/>
                  </a:cubicBezTo>
                  <a:cubicBezTo>
                    <a:pt x="453" y="91"/>
                    <a:pt x="452" y="91"/>
                    <a:pt x="451" y="90"/>
                  </a:cubicBezTo>
                  <a:cubicBezTo>
                    <a:pt x="449" y="89"/>
                    <a:pt x="447" y="90"/>
                    <a:pt x="447" y="88"/>
                  </a:cubicBezTo>
                  <a:cubicBezTo>
                    <a:pt x="446" y="87"/>
                    <a:pt x="444" y="87"/>
                    <a:pt x="442" y="88"/>
                  </a:cubicBezTo>
                  <a:cubicBezTo>
                    <a:pt x="441" y="88"/>
                    <a:pt x="440" y="89"/>
                    <a:pt x="439" y="88"/>
                  </a:cubicBezTo>
                  <a:cubicBezTo>
                    <a:pt x="439" y="88"/>
                    <a:pt x="439" y="88"/>
                    <a:pt x="440" y="87"/>
                  </a:cubicBezTo>
                  <a:cubicBezTo>
                    <a:pt x="440" y="86"/>
                    <a:pt x="440" y="86"/>
                    <a:pt x="442" y="86"/>
                  </a:cubicBezTo>
                  <a:cubicBezTo>
                    <a:pt x="444" y="86"/>
                    <a:pt x="444" y="84"/>
                    <a:pt x="444" y="84"/>
                  </a:cubicBezTo>
                  <a:cubicBezTo>
                    <a:pt x="444" y="84"/>
                    <a:pt x="443" y="83"/>
                    <a:pt x="441" y="83"/>
                  </a:cubicBezTo>
                  <a:cubicBezTo>
                    <a:pt x="439" y="82"/>
                    <a:pt x="437" y="81"/>
                    <a:pt x="437" y="81"/>
                  </a:cubicBezTo>
                  <a:cubicBezTo>
                    <a:pt x="437" y="81"/>
                    <a:pt x="436" y="80"/>
                    <a:pt x="435" y="80"/>
                  </a:cubicBezTo>
                  <a:cubicBezTo>
                    <a:pt x="434" y="80"/>
                    <a:pt x="434" y="81"/>
                    <a:pt x="433" y="81"/>
                  </a:cubicBezTo>
                  <a:cubicBezTo>
                    <a:pt x="433" y="81"/>
                    <a:pt x="431" y="80"/>
                    <a:pt x="430" y="80"/>
                  </a:cubicBezTo>
                  <a:cubicBezTo>
                    <a:pt x="430" y="79"/>
                    <a:pt x="429" y="79"/>
                    <a:pt x="428" y="80"/>
                  </a:cubicBezTo>
                  <a:cubicBezTo>
                    <a:pt x="427" y="80"/>
                    <a:pt x="426" y="81"/>
                    <a:pt x="426" y="82"/>
                  </a:cubicBezTo>
                  <a:cubicBezTo>
                    <a:pt x="425" y="82"/>
                    <a:pt x="424" y="83"/>
                    <a:pt x="424" y="83"/>
                  </a:cubicBezTo>
                  <a:cubicBezTo>
                    <a:pt x="423" y="83"/>
                    <a:pt x="422" y="84"/>
                    <a:pt x="422" y="84"/>
                  </a:cubicBezTo>
                  <a:cubicBezTo>
                    <a:pt x="422" y="84"/>
                    <a:pt x="421" y="84"/>
                    <a:pt x="420" y="85"/>
                  </a:cubicBezTo>
                  <a:cubicBezTo>
                    <a:pt x="419" y="85"/>
                    <a:pt x="419" y="85"/>
                    <a:pt x="418" y="85"/>
                  </a:cubicBezTo>
                  <a:cubicBezTo>
                    <a:pt x="417" y="84"/>
                    <a:pt x="416" y="85"/>
                    <a:pt x="416" y="85"/>
                  </a:cubicBezTo>
                  <a:cubicBezTo>
                    <a:pt x="415" y="86"/>
                    <a:pt x="415" y="87"/>
                    <a:pt x="415" y="87"/>
                  </a:cubicBezTo>
                  <a:cubicBezTo>
                    <a:pt x="414" y="87"/>
                    <a:pt x="413" y="89"/>
                    <a:pt x="412" y="89"/>
                  </a:cubicBezTo>
                  <a:cubicBezTo>
                    <a:pt x="411" y="89"/>
                    <a:pt x="411" y="90"/>
                    <a:pt x="410" y="90"/>
                  </a:cubicBezTo>
                  <a:cubicBezTo>
                    <a:pt x="410" y="91"/>
                    <a:pt x="409" y="91"/>
                    <a:pt x="409" y="91"/>
                  </a:cubicBezTo>
                  <a:cubicBezTo>
                    <a:pt x="406" y="92"/>
                    <a:pt x="406" y="92"/>
                    <a:pt x="406" y="92"/>
                  </a:cubicBezTo>
                  <a:cubicBezTo>
                    <a:pt x="406" y="92"/>
                    <a:pt x="406" y="93"/>
                    <a:pt x="406" y="94"/>
                  </a:cubicBezTo>
                  <a:cubicBezTo>
                    <a:pt x="406" y="95"/>
                    <a:pt x="406" y="96"/>
                    <a:pt x="405" y="96"/>
                  </a:cubicBezTo>
                  <a:cubicBezTo>
                    <a:pt x="405" y="96"/>
                    <a:pt x="405" y="96"/>
                    <a:pt x="404" y="96"/>
                  </a:cubicBezTo>
                  <a:cubicBezTo>
                    <a:pt x="403" y="96"/>
                    <a:pt x="403" y="96"/>
                    <a:pt x="402" y="97"/>
                  </a:cubicBezTo>
                  <a:cubicBezTo>
                    <a:pt x="402" y="97"/>
                    <a:pt x="402" y="97"/>
                    <a:pt x="402" y="97"/>
                  </a:cubicBezTo>
                  <a:cubicBezTo>
                    <a:pt x="402" y="98"/>
                    <a:pt x="401" y="98"/>
                    <a:pt x="401" y="99"/>
                  </a:cubicBezTo>
                  <a:cubicBezTo>
                    <a:pt x="401" y="99"/>
                    <a:pt x="402" y="99"/>
                    <a:pt x="402" y="99"/>
                  </a:cubicBezTo>
                  <a:cubicBezTo>
                    <a:pt x="403" y="99"/>
                    <a:pt x="403" y="99"/>
                    <a:pt x="403" y="99"/>
                  </a:cubicBezTo>
                  <a:cubicBezTo>
                    <a:pt x="404" y="99"/>
                    <a:pt x="405" y="99"/>
                    <a:pt x="405" y="98"/>
                  </a:cubicBezTo>
                  <a:cubicBezTo>
                    <a:pt x="405" y="98"/>
                    <a:pt x="406" y="97"/>
                    <a:pt x="407" y="97"/>
                  </a:cubicBezTo>
                  <a:cubicBezTo>
                    <a:pt x="408" y="97"/>
                    <a:pt x="407" y="98"/>
                    <a:pt x="408" y="98"/>
                  </a:cubicBezTo>
                  <a:cubicBezTo>
                    <a:pt x="408" y="99"/>
                    <a:pt x="408" y="100"/>
                    <a:pt x="408" y="100"/>
                  </a:cubicBezTo>
                  <a:cubicBezTo>
                    <a:pt x="407" y="100"/>
                    <a:pt x="406" y="101"/>
                    <a:pt x="405" y="101"/>
                  </a:cubicBezTo>
                  <a:cubicBezTo>
                    <a:pt x="405" y="101"/>
                    <a:pt x="404" y="101"/>
                    <a:pt x="404" y="101"/>
                  </a:cubicBezTo>
                  <a:cubicBezTo>
                    <a:pt x="403" y="102"/>
                    <a:pt x="403" y="103"/>
                    <a:pt x="403" y="103"/>
                  </a:cubicBezTo>
                  <a:cubicBezTo>
                    <a:pt x="403" y="104"/>
                    <a:pt x="402" y="105"/>
                    <a:pt x="402" y="105"/>
                  </a:cubicBezTo>
                  <a:cubicBezTo>
                    <a:pt x="402" y="105"/>
                    <a:pt x="401" y="107"/>
                    <a:pt x="401" y="108"/>
                  </a:cubicBezTo>
                  <a:cubicBezTo>
                    <a:pt x="400" y="108"/>
                    <a:pt x="399" y="108"/>
                    <a:pt x="399" y="108"/>
                  </a:cubicBezTo>
                  <a:cubicBezTo>
                    <a:pt x="399" y="109"/>
                    <a:pt x="398" y="109"/>
                    <a:pt x="397" y="110"/>
                  </a:cubicBezTo>
                  <a:cubicBezTo>
                    <a:pt x="397" y="110"/>
                    <a:pt x="397" y="113"/>
                    <a:pt x="397" y="113"/>
                  </a:cubicBezTo>
                  <a:cubicBezTo>
                    <a:pt x="397" y="113"/>
                    <a:pt x="397" y="115"/>
                    <a:pt x="396" y="115"/>
                  </a:cubicBezTo>
                  <a:cubicBezTo>
                    <a:pt x="396" y="115"/>
                    <a:pt x="395" y="115"/>
                    <a:pt x="395" y="115"/>
                  </a:cubicBezTo>
                  <a:cubicBezTo>
                    <a:pt x="394" y="116"/>
                    <a:pt x="394" y="116"/>
                    <a:pt x="393" y="116"/>
                  </a:cubicBezTo>
                  <a:cubicBezTo>
                    <a:pt x="391" y="118"/>
                    <a:pt x="391" y="118"/>
                    <a:pt x="390" y="119"/>
                  </a:cubicBezTo>
                  <a:cubicBezTo>
                    <a:pt x="388" y="120"/>
                    <a:pt x="389" y="121"/>
                    <a:pt x="389" y="121"/>
                  </a:cubicBezTo>
                  <a:cubicBezTo>
                    <a:pt x="389" y="122"/>
                    <a:pt x="387" y="121"/>
                    <a:pt x="386" y="122"/>
                  </a:cubicBezTo>
                  <a:cubicBezTo>
                    <a:pt x="385" y="122"/>
                    <a:pt x="385" y="122"/>
                    <a:pt x="385" y="122"/>
                  </a:cubicBezTo>
                  <a:cubicBezTo>
                    <a:pt x="385" y="122"/>
                    <a:pt x="385" y="123"/>
                    <a:pt x="385" y="124"/>
                  </a:cubicBezTo>
                  <a:cubicBezTo>
                    <a:pt x="385" y="125"/>
                    <a:pt x="385" y="126"/>
                    <a:pt x="385" y="126"/>
                  </a:cubicBezTo>
                  <a:cubicBezTo>
                    <a:pt x="384" y="128"/>
                    <a:pt x="385" y="128"/>
                    <a:pt x="385" y="129"/>
                  </a:cubicBezTo>
                  <a:cubicBezTo>
                    <a:pt x="386" y="130"/>
                    <a:pt x="386" y="130"/>
                    <a:pt x="385" y="131"/>
                  </a:cubicBezTo>
                  <a:cubicBezTo>
                    <a:pt x="385" y="132"/>
                    <a:pt x="385" y="133"/>
                    <a:pt x="385" y="134"/>
                  </a:cubicBezTo>
                  <a:cubicBezTo>
                    <a:pt x="385" y="134"/>
                    <a:pt x="386" y="135"/>
                    <a:pt x="386" y="136"/>
                  </a:cubicBezTo>
                  <a:cubicBezTo>
                    <a:pt x="386" y="137"/>
                    <a:pt x="387" y="137"/>
                    <a:pt x="387" y="138"/>
                  </a:cubicBezTo>
                  <a:cubicBezTo>
                    <a:pt x="388" y="139"/>
                    <a:pt x="388" y="139"/>
                    <a:pt x="388" y="140"/>
                  </a:cubicBezTo>
                  <a:cubicBezTo>
                    <a:pt x="390" y="140"/>
                    <a:pt x="392" y="141"/>
                    <a:pt x="393" y="140"/>
                  </a:cubicBezTo>
                  <a:cubicBezTo>
                    <a:pt x="393" y="140"/>
                    <a:pt x="393" y="138"/>
                    <a:pt x="395" y="137"/>
                  </a:cubicBezTo>
                  <a:cubicBezTo>
                    <a:pt x="395" y="137"/>
                    <a:pt x="398" y="135"/>
                    <a:pt x="399" y="136"/>
                  </a:cubicBezTo>
                  <a:cubicBezTo>
                    <a:pt x="400" y="137"/>
                    <a:pt x="399" y="138"/>
                    <a:pt x="400" y="139"/>
                  </a:cubicBezTo>
                  <a:cubicBezTo>
                    <a:pt x="400" y="139"/>
                    <a:pt x="399" y="139"/>
                    <a:pt x="400" y="140"/>
                  </a:cubicBezTo>
                  <a:cubicBezTo>
                    <a:pt x="400" y="140"/>
                    <a:pt x="400" y="140"/>
                    <a:pt x="400" y="140"/>
                  </a:cubicBezTo>
                  <a:cubicBezTo>
                    <a:pt x="400" y="141"/>
                    <a:pt x="400" y="141"/>
                    <a:pt x="400" y="141"/>
                  </a:cubicBezTo>
                  <a:cubicBezTo>
                    <a:pt x="401" y="142"/>
                    <a:pt x="400" y="143"/>
                    <a:pt x="401" y="143"/>
                  </a:cubicBezTo>
                  <a:cubicBezTo>
                    <a:pt x="402" y="143"/>
                    <a:pt x="402" y="145"/>
                    <a:pt x="402" y="145"/>
                  </a:cubicBezTo>
                  <a:cubicBezTo>
                    <a:pt x="403" y="145"/>
                    <a:pt x="402" y="148"/>
                    <a:pt x="403" y="148"/>
                  </a:cubicBezTo>
                  <a:cubicBezTo>
                    <a:pt x="403" y="148"/>
                    <a:pt x="405" y="149"/>
                    <a:pt x="405" y="149"/>
                  </a:cubicBezTo>
                  <a:cubicBezTo>
                    <a:pt x="405" y="149"/>
                    <a:pt x="406" y="148"/>
                    <a:pt x="406" y="147"/>
                  </a:cubicBezTo>
                  <a:cubicBezTo>
                    <a:pt x="406" y="146"/>
                    <a:pt x="410" y="146"/>
                    <a:pt x="410" y="146"/>
                  </a:cubicBezTo>
                  <a:cubicBezTo>
                    <a:pt x="411" y="145"/>
                    <a:pt x="412" y="147"/>
                    <a:pt x="412" y="143"/>
                  </a:cubicBezTo>
                  <a:cubicBezTo>
                    <a:pt x="413" y="142"/>
                    <a:pt x="412" y="141"/>
                    <a:pt x="412" y="141"/>
                  </a:cubicBezTo>
                  <a:cubicBezTo>
                    <a:pt x="413" y="140"/>
                    <a:pt x="411" y="139"/>
                    <a:pt x="411" y="139"/>
                  </a:cubicBezTo>
                  <a:cubicBezTo>
                    <a:pt x="411" y="138"/>
                    <a:pt x="411" y="138"/>
                    <a:pt x="412" y="138"/>
                  </a:cubicBezTo>
                  <a:cubicBezTo>
                    <a:pt x="412" y="137"/>
                    <a:pt x="414" y="138"/>
                    <a:pt x="414" y="137"/>
                  </a:cubicBezTo>
                  <a:cubicBezTo>
                    <a:pt x="414" y="136"/>
                    <a:pt x="415" y="135"/>
                    <a:pt x="416" y="135"/>
                  </a:cubicBezTo>
                  <a:cubicBezTo>
                    <a:pt x="416" y="134"/>
                    <a:pt x="417" y="133"/>
                    <a:pt x="417" y="133"/>
                  </a:cubicBezTo>
                  <a:cubicBezTo>
                    <a:pt x="417" y="132"/>
                    <a:pt x="416" y="132"/>
                    <a:pt x="416" y="131"/>
                  </a:cubicBezTo>
                  <a:cubicBezTo>
                    <a:pt x="413" y="129"/>
                    <a:pt x="413" y="129"/>
                    <a:pt x="413" y="129"/>
                  </a:cubicBezTo>
                  <a:cubicBezTo>
                    <a:pt x="413" y="128"/>
                    <a:pt x="413" y="128"/>
                    <a:pt x="413" y="128"/>
                  </a:cubicBezTo>
                  <a:cubicBezTo>
                    <a:pt x="413" y="127"/>
                    <a:pt x="412" y="126"/>
                    <a:pt x="412" y="126"/>
                  </a:cubicBezTo>
                  <a:cubicBezTo>
                    <a:pt x="412" y="125"/>
                    <a:pt x="412" y="125"/>
                    <a:pt x="413" y="125"/>
                  </a:cubicBezTo>
                  <a:cubicBezTo>
                    <a:pt x="414" y="124"/>
                    <a:pt x="413" y="123"/>
                    <a:pt x="413" y="123"/>
                  </a:cubicBezTo>
                  <a:cubicBezTo>
                    <a:pt x="414" y="123"/>
                    <a:pt x="414" y="123"/>
                    <a:pt x="414" y="123"/>
                  </a:cubicBezTo>
                  <a:cubicBezTo>
                    <a:pt x="415" y="121"/>
                    <a:pt x="415" y="121"/>
                    <a:pt x="415" y="121"/>
                  </a:cubicBezTo>
                  <a:cubicBezTo>
                    <a:pt x="415" y="120"/>
                    <a:pt x="415" y="120"/>
                    <a:pt x="415" y="120"/>
                  </a:cubicBezTo>
                  <a:cubicBezTo>
                    <a:pt x="416" y="119"/>
                    <a:pt x="416" y="120"/>
                    <a:pt x="416" y="120"/>
                  </a:cubicBezTo>
                  <a:cubicBezTo>
                    <a:pt x="417" y="120"/>
                    <a:pt x="417" y="118"/>
                    <a:pt x="418" y="119"/>
                  </a:cubicBezTo>
                  <a:cubicBezTo>
                    <a:pt x="418" y="119"/>
                    <a:pt x="418" y="117"/>
                    <a:pt x="419" y="117"/>
                  </a:cubicBezTo>
                  <a:cubicBezTo>
                    <a:pt x="419" y="116"/>
                    <a:pt x="420" y="116"/>
                    <a:pt x="420" y="116"/>
                  </a:cubicBezTo>
                  <a:cubicBezTo>
                    <a:pt x="421" y="116"/>
                    <a:pt x="420" y="115"/>
                    <a:pt x="421" y="115"/>
                  </a:cubicBezTo>
                  <a:cubicBezTo>
                    <a:pt x="422" y="115"/>
                    <a:pt x="421" y="112"/>
                    <a:pt x="422" y="113"/>
                  </a:cubicBezTo>
                  <a:cubicBezTo>
                    <a:pt x="422" y="113"/>
                    <a:pt x="422" y="110"/>
                    <a:pt x="422" y="110"/>
                  </a:cubicBezTo>
                  <a:cubicBezTo>
                    <a:pt x="423" y="110"/>
                    <a:pt x="424" y="109"/>
                    <a:pt x="425" y="109"/>
                  </a:cubicBezTo>
                  <a:cubicBezTo>
                    <a:pt x="425" y="109"/>
                    <a:pt x="427" y="108"/>
                    <a:pt x="427" y="108"/>
                  </a:cubicBezTo>
                  <a:cubicBezTo>
                    <a:pt x="428" y="109"/>
                    <a:pt x="429" y="110"/>
                    <a:pt x="429" y="110"/>
                  </a:cubicBezTo>
                  <a:cubicBezTo>
                    <a:pt x="429" y="110"/>
                    <a:pt x="429" y="111"/>
                    <a:pt x="428" y="111"/>
                  </a:cubicBezTo>
                  <a:cubicBezTo>
                    <a:pt x="428" y="112"/>
                    <a:pt x="428" y="112"/>
                    <a:pt x="428" y="112"/>
                  </a:cubicBezTo>
                  <a:cubicBezTo>
                    <a:pt x="428" y="113"/>
                    <a:pt x="426" y="114"/>
                    <a:pt x="426" y="114"/>
                  </a:cubicBezTo>
                  <a:cubicBezTo>
                    <a:pt x="426" y="115"/>
                    <a:pt x="425" y="115"/>
                    <a:pt x="425" y="115"/>
                  </a:cubicBezTo>
                  <a:cubicBezTo>
                    <a:pt x="425" y="116"/>
                    <a:pt x="424" y="117"/>
                    <a:pt x="424" y="117"/>
                  </a:cubicBezTo>
                  <a:cubicBezTo>
                    <a:pt x="424" y="118"/>
                    <a:pt x="422" y="118"/>
                    <a:pt x="422" y="118"/>
                  </a:cubicBezTo>
                  <a:cubicBezTo>
                    <a:pt x="422" y="118"/>
                    <a:pt x="421" y="118"/>
                    <a:pt x="421" y="119"/>
                  </a:cubicBezTo>
                  <a:cubicBezTo>
                    <a:pt x="421" y="120"/>
                    <a:pt x="421" y="120"/>
                    <a:pt x="421" y="120"/>
                  </a:cubicBezTo>
                  <a:cubicBezTo>
                    <a:pt x="421" y="120"/>
                    <a:pt x="421" y="121"/>
                    <a:pt x="421" y="122"/>
                  </a:cubicBezTo>
                  <a:cubicBezTo>
                    <a:pt x="421" y="123"/>
                    <a:pt x="421" y="123"/>
                    <a:pt x="421" y="124"/>
                  </a:cubicBezTo>
                  <a:cubicBezTo>
                    <a:pt x="421" y="125"/>
                    <a:pt x="421" y="126"/>
                    <a:pt x="421" y="127"/>
                  </a:cubicBezTo>
                  <a:cubicBezTo>
                    <a:pt x="421" y="127"/>
                    <a:pt x="420" y="129"/>
                    <a:pt x="420" y="129"/>
                  </a:cubicBezTo>
                  <a:cubicBezTo>
                    <a:pt x="422" y="129"/>
                    <a:pt x="422" y="129"/>
                    <a:pt x="422" y="129"/>
                  </a:cubicBezTo>
                  <a:cubicBezTo>
                    <a:pt x="422" y="130"/>
                    <a:pt x="423" y="130"/>
                    <a:pt x="423" y="131"/>
                  </a:cubicBezTo>
                  <a:cubicBezTo>
                    <a:pt x="423" y="131"/>
                    <a:pt x="425" y="131"/>
                    <a:pt x="425" y="131"/>
                  </a:cubicBezTo>
                  <a:cubicBezTo>
                    <a:pt x="427" y="132"/>
                    <a:pt x="427" y="132"/>
                    <a:pt x="427" y="132"/>
                  </a:cubicBezTo>
                  <a:cubicBezTo>
                    <a:pt x="428" y="133"/>
                    <a:pt x="429" y="132"/>
                    <a:pt x="430" y="132"/>
                  </a:cubicBezTo>
                  <a:cubicBezTo>
                    <a:pt x="432" y="132"/>
                    <a:pt x="433" y="131"/>
                    <a:pt x="434" y="131"/>
                  </a:cubicBezTo>
                  <a:cubicBezTo>
                    <a:pt x="435" y="131"/>
                    <a:pt x="437" y="131"/>
                    <a:pt x="438" y="132"/>
                  </a:cubicBezTo>
                  <a:cubicBezTo>
                    <a:pt x="438" y="132"/>
                    <a:pt x="439" y="133"/>
                    <a:pt x="438" y="133"/>
                  </a:cubicBezTo>
                  <a:cubicBezTo>
                    <a:pt x="437" y="134"/>
                    <a:pt x="432" y="134"/>
                    <a:pt x="431" y="134"/>
                  </a:cubicBezTo>
                  <a:cubicBezTo>
                    <a:pt x="430" y="134"/>
                    <a:pt x="429" y="133"/>
                    <a:pt x="429" y="134"/>
                  </a:cubicBezTo>
                  <a:cubicBezTo>
                    <a:pt x="428" y="134"/>
                    <a:pt x="427" y="134"/>
                    <a:pt x="427" y="134"/>
                  </a:cubicBezTo>
                  <a:cubicBezTo>
                    <a:pt x="426" y="134"/>
                    <a:pt x="425" y="134"/>
                    <a:pt x="425" y="134"/>
                  </a:cubicBezTo>
                  <a:cubicBezTo>
                    <a:pt x="424" y="135"/>
                    <a:pt x="423" y="135"/>
                    <a:pt x="422" y="135"/>
                  </a:cubicBezTo>
                  <a:cubicBezTo>
                    <a:pt x="422" y="136"/>
                    <a:pt x="422" y="137"/>
                    <a:pt x="422" y="137"/>
                  </a:cubicBezTo>
                  <a:cubicBezTo>
                    <a:pt x="421" y="138"/>
                    <a:pt x="422" y="139"/>
                    <a:pt x="422" y="139"/>
                  </a:cubicBezTo>
                  <a:cubicBezTo>
                    <a:pt x="423" y="139"/>
                    <a:pt x="424" y="139"/>
                    <a:pt x="425" y="139"/>
                  </a:cubicBezTo>
                  <a:cubicBezTo>
                    <a:pt x="426" y="139"/>
                    <a:pt x="428" y="139"/>
                    <a:pt x="427" y="139"/>
                  </a:cubicBezTo>
                  <a:cubicBezTo>
                    <a:pt x="427" y="140"/>
                    <a:pt x="428" y="140"/>
                    <a:pt x="428" y="140"/>
                  </a:cubicBezTo>
                  <a:cubicBezTo>
                    <a:pt x="428" y="141"/>
                    <a:pt x="427" y="142"/>
                    <a:pt x="427" y="142"/>
                  </a:cubicBezTo>
                  <a:cubicBezTo>
                    <a:pt x="427" y="143"/>
                    <a:pt x="426" y="141"/>
                    <a:pt x="425" y="141"/>
                  </a:cubicBezTo>
                  <a:cubicBezTo>
                    <a:pt x="424" y="140"/>
                    <a:pt x="423" y="139"/>
                    <a:pt x="423" y="140"/>
                  </a:cubicBezTo>
                  <a:cubicBezTo>
                    <a:pt x="423" y="140"/>
                    <a:pt x="422" y="141"/>
                    <a:pt x="422" y="141"/>
                  </a:cubicBezTo>
                  <a:cubicBezTo>
                    <a:pt x="422" y="141"/>
                    <a:pt x="421" y="141"/>
                    <a:pt x="420" y="142"/>
                  </a:cubicBezTo>
                  <a:cubicBezTo>
                    <a:pt x="420" y="142"/>
                    <a:pt x="419" y="142"/>
                    <a:pt x="420" y="142"/>
                  </a:cubicBezTo>
                  <a:cubicBezTo>
                    <a:pt x="420" y="143"/>
                    <a:pt x="420" y="143"/>
                    <a:pt x="420" y="143"/>
                  </a:cubicBezTo>
                  <a:cubicBezTo>
                    <a:pt x="420" y="144"/>
                    <a:pt x="420" y="144"/>
                    <a:pt x="420" y="144"/>
                  </a:cubicBezTo>
                  <a:cubicBezTo>
                    <a:pt x="420" y="145"/>
                    <a:pt x="420" y="145"/>
                    <a:pt x="420" y="145"/>
                  </a:cubicBezTo>
                  <a:cubicBezTo>
                    <a:pt x="420" y="145"/>
                    <a:pt x="420" y="146"/>
                    <a:pt x="420" y="147"/>
                  </a:cubicBezTo>
                  <a:cubicBezTo>
                    <a:pt x="420" y="147"/>
                    <a:pt x="420" y="148"/>
                    <a:pt x="420" y="149"/>
                  </a:cubicBezTo>
                  <a:cubicBezTo>
                    <a:pt x="420" y="150"/>
                    <a:pt x="418" y="149"/>
                    <a:pt x="418" y="149"/>
                  </a:cubicBezTo>
                  <a:cubicBezTo>
                    <a:pt x="417" y="149"/>
                    <a:pt x="417" y="151"/>
                    <a:pt x="416" y="151"/>
                  </a:cubicBezTo>
                  <a:cubicBezTo>
                    <a:pt x="415" y="151"/>
                    <a:pt x="415" y="150"/>
                    <a:pt x="415" y="150"/>
                  </a:cubicBezTo>
                  <a:cubicBezTo>
                    <a:pt x="414" y="150"/>
                    <a:pt x="414" y="149"/>
                    <a:pt x="413" y="149"/>
                  </a:cubicBezTo>
                  <a:cubicBezTo>
                    <a:pt x="413" y="149"/>
                    <a:pt x="412" y="150"/>
                    <a:pt x="411" y="150"/>
                  </a:cubicBezTo>
                  <a:cubicBezTo>
                    <a:pt x="411" y="150"/>
                    <a:pt x="411" y="152"/>
                    <a:pt x="409" y="151"/>
                  </a:cubicBezTo>
                  <a:cubicBezTo>
                    <a:pt x="408" y="151"/>
                    <a:pt x="408" y="153"/>
                    <a:pt x="407" y="152"/>
                  </a:cubicBezTo>
                  <a:cubicBezTo>
                    <a:pt x="406" y="152"/>
                    <a:pt x="406" y="152"/>
                    <a:pt x="406" y="151"/>
                  </a:cubicBezTo>
                  <a:cubicBezTo>
                    <a:pt x="405" y="151"/>
                    <a:pt x="405" y="150"/>
                    <a:pt x="404" y="150"/>
                  </a:cubicBezTo>
                  <a:cubicBezTo>
                    <a:pt x="404" y="150"/>
                    <a:pt x="403" y="150"/>
                    <a:pt x="403" y="149"/>
                  </a:cubicBezTo>
                  <a:cubicBezTo>
                    <a:pt x="402" y="149"/>
                    <a:pt x="402" y="148"/>
                    <a:pt x="402" y="148"/>
                  </a:cubicBezTo>
                  <a:cubicBezTo>
                    <a:pt x="401" y="148"/>
                    <a:pt x="400" y="147"/>
                    <a:pt x="400" y="147"/>
                  </a:cubicBezTo>
                  <a:cubicBezTo>
                    <a:pt x="399" y="147"/>
                    <a:pt x="399" y="146"/>
                    <a:pt x="398" y="146"/>
                  </a:cubicBezTo>
                  <a:cubicBezTo>
                    <a:pt x="398" y="146"/>
                    <a:pt x="397" y="146"/>
                    <a:pt x="397" y="146"/>
                  </a:cubicBezTo>
                  <a:cubicBezTo>
                    <a:pt x="396" y="147"/>
                    <a:pt x="395" y="146"/>
                    <a:pt x="395" y="146"/>
                  </a:cubicBezTo>
                  <a:cubicBezTo>
                    <a:pt x="394" y="145"/>
                    <a:pt x="392" y="146"/>
                    <a:pt x="392" y="146"/>
                  </a:cubicBezTo>
                  <a:cubicBezTo>
                    <a:pt x="392" y="146"/>
                    <a:pt x="393" y="148"/>
                    <a:pt x="393" y="148"/>
                  </a:cubicBezTo>
                  <a:cubicBezTo>
                    <a:pt x="393" y="148"/>
                    <a:pt x="393" y="148"/>
                    <a:pt x="392" y="149"/>
                  </a:cubicBezTo>
                  <a:cubicBezTo>
                    <a:pt x="392" y="149"/>
                    <a:pt x="392" y="149"/>
                    <a:pt x="392" y="149"/>
                  </a:cubicBezTo>
                  <a:cubicBezTo>
                    <a:pt x="392" y="150"/>
                    <a:pt x="392" y="150"/>
                    <a:pt x="392" y="150"/>
                  </a:cubicBezTo>
                  <a:cubicBezTo>
                    <a:pt x="392" y="150"/>
                    <a:pt x="392" y="150"/>
                    <a:pt x="392" y="150"/>
                  </a:cubicBezTo>
                  <a:cubicBezTo>
                    <a:pt x="392" y="150"/>
                    <a:pt x="393" y="151"/>
                    <a:pt x="392" y="152"/>
                  </a:cubicBezTo>
                  <a:cubicBezTo>
                    <a:pt x="391" y="152"/>
                    <a:pt x="390" y="152"/>
                    <a:pt x="390" y="152"/>
                  </a:cubicBezTo>
                  <a:cubicBezTo>
                    <a:pt x="388" y="151"/>
                    <a:pt x="388" y="151"/>
                    <a:pt x="388" y="151"/>
                  </a:cubicBezTo>
                  <a:cubicBezTo>
                    <a:pt x="388" y="151"/>
                    <a:pt x="387" y="151"/>
                    <a:pt x="386" y="151"/>
                  </a:cubicBezTo>
                  <a:cubicBezTo>
                    <a:pt x="386" y="151"/>
                    <a:pt x="386" y="152"/>
                    <a:pt x="385" y="152"/>
                  </a:cubicBezTo>
                  <a:cubicBezTo>
                    <a:pt x="385" y="152"/>
                    <a:pt x="384" y="152"/>
                    <a:pt x="384" y="153"/>
                  </a:cubicBezTo>
                  <a:cubicBezTo>
                    <a:pt x="384" y="153"/>
                    <a:pt x="384" y="155"/>
                    <a:pt x="384" y="157"/>
                  </a:cubicBezTo>
                  <a:cubicBezTo>
                    <a:pt x="384" y="157"/>
                    <a:pt x="383" y="158"/>
                    <a:pt x="383" y="158"/>
                  </a:cubicBezTo>
                  <a:cubicBezTo>
                    <a:pt x="382" y="160"/>
                    <a:pt x="382" y="162"/>
                    <a:pt x="381" y="161"/>
                  </a:cubicBezTo>
                  <a:cubicBezTo>
                    <a:pt x="379" y="161"/>
                    <a:pt x="379" y="161"/>
                    <a:pt x="379" y="161"/>
                  </a:cubicBezTo>
                  <a:cubicBezTo>
                    <a:pt x="379" y="162"/>
                    <a:pt x="378" y="162"/>
                    <a:pt x="378" y="163"/>
                  </a:cubicBezTo>
                  <a:cubicBezTo>
                    <a:pt x="378" y="163"/>
                    <a:pt x="379" y="164"/>
                    <a:pt x="379" y="164"/>
                  </a:cubicBezTo>
                  <a:cubicBezTo>
                    <a:pt x="379" y="164"/>
                    <a:pt x="378" y="164"/>
                    <a:pt x="378" y="165"/>
                  </a:cubicBezTo>
                  <a:cubicBezTo>
                    <a:pt x="378" y="165"/>
                    <a:pt x="377" y="165"/>
                    <a:pt x="377" y="165"/>
                  </a:cubicBezTo>
                  <a:cubicBezTo>
                    <a:pt x="375" y="166"/>
                    <a:pt x="375" y="166"/>
                    <a:pt x="375" y="166"/>
                  </a:cubicBezTo>
                  <a:cubicBezTo>
                    <a:pt x="375" y="168"/>
                    <a:pt x="373" y="167"/>
                    <a:pt x="373" y="167"/>
                  </a:cubicBezTo>
                  <a:cubicBezTo>
                    <a:pt x="372" y="165"/>
                    <a:pt x="372" y="165"/>
                    <a:pt x="372" y="165"/>
                  </a:cubicBezTo>
                  <a:cubicBezTo>
                    <a:pt x="371" y="165"/>
                    <a:pt x="370" y="165"/>
                    <a:pt x="370" y="166"/>
                  </a:cubicBezTo>
                  <a:cubicBezTo>
                    <a:pt x="370" y="167"/>
                    <a:pt x="371" y="168"/>
                    <a:pt x="369" y="168"/>
                  </a:cubicBezTo>
                  <a:cubicBezTo>
                    <a:pt x="369" y="168"/>
                    <a:pt x="368" y="167"/>
                    <a:pt x="367" y="168"/>
                  </a:cubicBezTo>
                  <a:cubicBezTo>
                    <a:pt x="367" y="168"/>
                    <a:pt x="367" y="168"/>
                    <a:pt x="367" y="168"/>
                  </a:cubicBezTo>
                  <a:cubicBezTo>
                    <a:pt x="366" y="169"/>
                    <a:pt x="366" y="167"/>
                    <a:pt x="365" y="168"/>
                  </a:cubicBezTo>
                  <a:cubicBezTo>
                    <a:pt x="364" y="168"/>
                    <a:pt x="364" y="169"/>
                    <a:pt x="364" y="170"/>
                  </a:cubicBezTo>
                  <a:cubicBezTo>
                    <a:pt x="364" y="170"/>
                    <a:pt x="365" y="171"/>
                    <a:pt x="366" y="172"/>
                  </a:cubicBezTo>
                  <a:cubicBezTo>
                    <a:pt x="366" y="173"/>
                    <a:pt x="367" y="171"/>
                    <a:pt x="368" y="172"/>
                  </a:cubicBezTo>
                  <a:cubicBezTo>
                    <a:pt x="368" y="173"/>
                    <a:pt x="370" y="172"/>
                    <a:pt x="370" y="173"/>
                  </a:cubicBezTo>
                  <a:cubicBezTo>
                    <a:pt x="370" y="173"/>
                    <a:pt x="371" y="174"/>
                    <a:pt x="371" y="175"/>
                  </a:cubicBezTo>
                  <a:cubicBezTo>
                    <a:pt x="371" y="176"/>
                    <a:pt x="371" y="176"/>
                    <a:pt x="372" y="177"/>
                  </a:cubicBezTo>
                  <a:cubicBezTo>
                    <a:pt x="372" y="178"/>
                    <a:pt x="372" y="178"/>
                    <a:pt x="372" y="179"/>
                  </a:cubicBezTo>
                  <a:cubicBezTo>
                    <a:pt x="372" y="180"/>
                    <a:pt x="372" y="180"/>
                    <a:pt x="372" y="181"/>
                  </a:cubicBezTo>
                  <a:cubicBezTo>
                    <a:pt x="372" y="182"/>
                    <a:pt x="371" y="182"/>
                    <a:pt x="371" y="182"/>
                  </a:cubicBezTo>
                  <a:cubicBezTo>
                    <a:pt x="371" y="183"/>
                    <a:pt x="371" y="183"/>
                    <a:pt x="370" y="183"/>
                  </a:cubicBezTo>
                  <a:cubicBezTo>
                    <a:pt x="370" y="184"/>
                    <a:pt x="370" y="184"/>
                    <a:pt x="369" y="184"/>
                  </a:cubicBezTo>
                  <a:cubicBezTo>
                    <a:pt x="368" y="183"/>
                    <a:pt x="369" y="183"/>
                    <a:pt x="369" y="183"/>
                  </a:cubicBezTo>
                  <a:cubicBezTo>
                    <a:pt x="369" y="182"/>
                    <a:pt x="368" y="183"/>
                    <a:pt x="367" y="182"/>
                  </a:cubicBezTo>
                  <a:cubicBezTo>
                    <a:pt x="366" y="182"/>
                    <a:pt x="366" y="181"/>
                    <a:pt x="365" y="182"/>
                  </a:cubicBezTo>
                  <a:cubicBezTo>
                    <a:pt x="363" y="183"/>
                    <a:pt x="362" y="181"/>
                    <a:pt x="361" y="181"/>
                  </a:cubicBezTo>
                  <a:cubicBezTo>
                    <a:pt x="359" y="182"/>
                    <a:pt x="358" y="182"/>
                    <a:pt x="358" y="182"/>
                  </a:cubicBezTo>
                  <a:cubicBezTo>
                    <a:pt x="358" y="182"/>
                    <a:pt x="356" y="183"/>
                    <a:pt x="356" y="183"/>
                  </a:cubicBezTo>
                  <a:cubicBezTo>
                    <a:pt x="354" y="184"/>
                    <a:pt x="356" y="186"/>
                    <a:pt x="356" y="186"/>
                  </a:cubicBezTo>
                  <a:cubicBezTo>
                    <a:pt x="356" y="186"/>
                    <a:pt x="356" y="187"/>
                    <a:pt x="356" y="188"/>
                  </a:cubicBezTo>
                  <a:cubicBezTo>
                    <a:pt x="356" y="189"/>
                    <a:pt x="355" y="190"/>
                    <a:pt x="355" y="190"/>
                  </a:cubicBezTo>
                  <a:cubicBezTo>
                    <a:pt x="355" y="191"/>
                    <a:pt x="355" y="192"/>
                    <a:pt x="355" y="192"/>
                  </a:cubicBezTo>
                  <a:cubicBezTo>
                    <a:pt x="355" y="193"/>
                    <a:pt x="355" y="193"/>
                    <a:pt x="355" y="193"/>
                  </a:cubicBezTo>
                  <a:cubicBezTo>
                    <a:pt x="354" y="194"/>
                    <a:pt x="356" y="194"/>
                    <a:pt x="355" y="195"/>
                  </a:cubicBezTo>
                  <a:cubicBezTo>
                    <a:pt x="355" y="195"/>
                    <a:pt x="356" y="196"/>
                    <a:pt x="355" y="196"/>
                  </a:cubicBezTo>
                  <a:cubicBezTo>
                    <a:pt x="355" y="197"/>
                    <a:pt x="355" y="197"/>
                    <a:pt x="355" y="197"/>
                  </a:cubicBezTo>
                  <a:cubicBezTo>
                    <a:pt x="355" y="197"/>
                    <a:pt x="356" y="199"/>
                    <a:pt x="357" y="199"/>
                  </a:cubicBezTo>
                  <a:cubicBezTo>
                    <a:pt x="358" y="199"/>
                    <a:pt x="359" y="198"/>
                    <a:pt x="360" y="198"/>
                  </a:cubicBezTo>
                  <a:cubicBezTo>
                    <a:pt x="361" y="198"/>
                    <a:pt x="362" y="201"/>
                    <a:pt x="363" y="201"/>
                  </a:cubicBezTo>
                  <a:cubicBezTo>
                    <a:pt x="365" y="201"/>
                    <a:pt x="366" y="200"/>
                    <a:pt x="368" y="200"/>
                  </a:cubicBezTo>
                  <a:cubicBezTo>
                    <a:pt x="370" y="200"/>
                    <a:pt x="370" y="200"/>
                    <a:pt x="371" y="200"/>
                  </a:cubicBezTo>
                  <a:cubicBezTo>
                    <a:pt x="371" y="200"/>
                    <a:pt x="371" y="199"/>
                    <a:pt x="372" y="198"/>
                  </a:cubicBezTo>
                  <a:cubicBezTo>
                    <a:pt x="372" y="198"/>
                    <a:pt x="374" y="198"/>
                    <a:pt x="374" y="197"/>
                  </a:cubicBezTo>
                  <a:cubicBezTo>
                    <a:pt x="375" y="196"/>
                    <a:pt x="375" y="196"/>
                    <a:pt x="375" y="196"/>
                  </a:cubicBezTo>
                  <a:cubicBezTo>
                    <a:pt x="375" y="196"/>
                    <a:pt x="374" y="194"/>
                    <a:pt x="375" y="193"/>
                  </a:cubicBezTo>
                  <a:cubicBezTo>
                    <a:pt x="375" y="192"/>
                    <a:pt x="374" y="193"/>
                    <a:pt x="375" y="191"/>
                  </a:cubicBezTo>
                  <a:cubicBezTo>
                    <a:pt x="376" y="189"/>
                    <a:pt x="376" y="191"/>
                    <a:pt x="377" y="191"/>
                  </a:cubicBezTo>
                  <a:cubicBezTo>
                    <a:pt x="378" y="191"/>
                    <a:pt x="378" y="191"/>
                    <a:pt x="378" y="190"/>
                  </a:cubicBezTo>
                  <a:cubicBezTo>
                    <a:pt x="379" y="189"/>
                    <a:pt x="379" y="189"/>
                    <a:pt x="379" y="189"/>
                  </a:cubicBezTo>
                  <a:cubicBezTo>
                    <a:pt x="380" y="189"/>
                    <a:pt x="380" y="188"/>
                    <a:pt x="380" y="188"/>
                  </a:cubicBezTo>
                  <a:cubicBezTo>
                    <a:pt x="381" y="188"/>
                    <a:pt x="381" y="188"/>
                    <a:pt x="382" y="188"/>
                  </a:cubicBezTo>
                  <a:cubicBezTo>
                    <a:pt x="382" y="187"/>
                    <a:pt x="382" y="187"/>
                    <a:pt x="382" y="187"/>
                  </a:cubicBezTo>
                  <a:cubicBezTo>
                    <a:pt x="383" y="186"/>
                    <a:pt x="383" y="186"/>
                    <a:pt x="383" y="186"/>
                  </a:cubicBezTo>
                  <a:cubicBezTo>
                    <a:pt x="383" y="186"/>
                    <a:pt x="383" y="185"/>
                    <a:pt x="383" y="185"/>
                  </a:cubicBezTo>
                  <a:cubicBezTo>
                    <a:pt x="383" y="185"/>
                    <a:pt x="382" y="183"/>
                    <a:pt x="383" y="183"/>
                  </a:cubicBezTo>
                  <a:cubicBezTo>
                    <a:pt x="384" y="183"/>
                    <a:pt x="384" y="184"/>
                    <a:pt x="385" y="184"/>
                  </a:cubicBezTo>
                  <a:cubicBezTo>
                    <a:pt x="387" y="183"/>
                    <a:pt x="387" y="185"/>
                    <a:pt x="388" y="185"/>
                  </a:cubicBezTo>
                  <a:cubicBezTo>
                    <a:pt x="389" y="185"/>
                    <a:pt x="389" y="184"/>
                    <a:pt x="390" y="184"/>
                  </a:cubicBezTo>
                  <a:cubicBezTo>
                    <a:pt x="391" y="184"/>
                    <a:pt x="390" y="183"/>
                    <a:pt x="391" y="183"/>
                  </a:cubicBezTo>
                  <a:cubicBezTo>
                    <a:pt x="393" y="183"/>
                    <a:pt x="391" y="181"/>
                    <a:pt x="392" y="181"/>
                  </a:cubicBezTo>
                  <a:cubicBezTo>
                    <a:pt x="394" y="181"/>
                    <a:pt x="392" y="180"/>
                    <a:pt x="393" y="180"/>
                  </a:cubicBezTo>
                  <a:cubicBezTo>
                    <a:pt x="395" y="180"/>
                    <a:pt x="394" y="181"/>
                    <a:pt x="395" y="181"/>
                  </a:cubicBezTo>
                  <a:cubicBezTo>
                    <a:pt x="396" y="181"/>
                    <a:pt x="396" y="182"/>
                    <a:pt x="397" y="182"/>
                  </a:cubicBezTo>
                  <a:cubicBezTo>
                    <a:pt x="397" y="182"/>
                    <a:pt x="397" y="184"/>
                    <a:pt x="397" y="184"/>
                  </a:cubicBezTo>
                  <a:cubicBezTo>
                    <a:pt x="397" y="184"/>
                    <a:pt x="398" y="184"/>
                    <a:pt x="398" y="185"/>
                  </a:cubicBezTo>
                  <a:cubicBezTo>
                    <a:pt x="398" y="185"/>
                    <a:pt x="398" y="186"/>
                    <a:pt x="399" y="186"/>
                  </a:cubicBezTo>
                  <a:cubicBezTo>
                    <a:pt x="399" y="186"/>
                    <a:pt x="400" y="186"/>
                    <a:pt x="400" y="186"/>
                  </a:cubicBezTo>
                  <a:cubicBezTo>
                    <a:pt x="401" y="186"/>
                    <a:pt x="400" y="187"/>
                    <a:pt x="400" y="187"/>
                  </a:cubicBezTo>
                  <a:cubicBezTo>
                    <a:pt x="401" y="187"/>
                    <a:pt x="401" y="187"/>
                    <a:pt x="401" y="187"/>
                  </a:cubicBezTo>
                  <a:cubicBezTo>
                    <a:pt x="402" y="188"/>
                    <a:pt x="402" y="188"/>
                    <a:pt x="402" y="188"/>
                  </a:cubicBezTo>
                  <a:cubicBezTo>
                    <a:pt x="403" y="189"/>
                    <a:pt x="403" y="189"/>
                    <a:pt x="403" y="189"/>
                  </a:cubicBezTo>
                  <a:cubicBezTo>
                    <a:pt x="404" y="189"/>
                    <a:pt x="404" y="189"/>
                    <a:pt x="404" y="189"/>
                  </a:cubicBezTo>
                  <a:cubicBezTo>
                    <a:pt x="405" y="190"/>
                    <a:pt x="405" y="190"/>
                    <a:pt x="405" y="190"/>
                  </a:cubicBezTo>
                  <a:cubicBezTo>
                    <a:pt x="405" y="190"/>
                    <a:pt x="405" y="190"/>
                    <a:pt x="405" y="190"/>
                  </a:cubicBezTo>
                  <a:cubicBezTo>
                    <a:pt x="405" y="190"/>
                    <a:pt x="406" y="190"/>
                    <a:pt x="407" y="191"/>
                  </a:cubicBezTo>
                  <a:cubicBezTo>
                    <a:pt x="407" y="191"/>
                    <a:pt x="408" y="191"/>
                    <a:pt x="408" y="191"/>
                  </a:cubicBezTo>
                  <a:cubicBezTo>
                    <a:pt x="410" y="192"/>
                    <a:pt x="409" y="193"/>
                    <a:pt x="410" y="193"/>
                  </a:cubicBezTo>
                  <a:cubicBezTo>
                    <a:pt x="410" y="194"/>
                    <a:pt x="410" y="194"/>
                    <a:pt x="409" y="195"/>
                  </a:cubicBezTo>
                  <a:cubicBezTo>
                    <a:pt x="408" y="195"/>
                    <a:pt x="408" y="195"/>
                    <a:pt x="408" y="195"/>
                  </a:cubicBezTo>
                  <a:cubicBezTo>
                    <a:pt x="407" y="195"/>
                    <a:pt x="407" y="196"/>
                    <a:pt x="406" y="196"/>
                  </a:cubicBezTo>
                  <a:cubicBezTo>
                    <a:pt x="405" y="195"/>
                    <a:pt x="404" y="195"/>
                    <a:pt x="403" y="195"/>
                  </a:cubicBezTo>
                  <a:cubicBezTo>
                    <a:pt x="403" y="195"/>
                    <a:pt x="402" y="196"/>
                    <a:pt x="402" y="196"/>
                  </a:cubicBezTo>
                  <a:cubicBezTo>
                    <a:pt x="401" y="196"/>
                    <a:pt x="401" y="196"/>
                    <a:pt x="401" y="196"/>
                  </a:cubicBezTo>
                  <a:cubicBezTo>
                    <a:pt x="401" y="196"/>
                    <a:pt x="401" y="196"/>
                    <a:pt x="401" y="197"/>
                  </a:cubicBezTo>
                  <a:cubicBezTo>
                    <a:pt x="401" y="197"/>
                    <a:pt x="402" y="197"/>
                    <a:pt x="402" y="197"/>
                  </a:cubicBezTo>
                  <a:cubicBezTo>
                    <a:pt x="403" y="197"/>
                    <a:pt x="403" y="199"/>
                    <a:pt x="404" y="198"/>
                  </a:cubicBezTo>
                  <a:cubicBezTo>
                    <a:pt x="405" y="198"/>
                    <a:pt x="405" y="199"/>
                    <a:pt x="405" y="199"/>
                  </a:cubicBezTo>
                  <a:cubicBezTo>
                    <a:pt x="406" y="199"/>
                    <a:pt x="406" y="199"/>
                    <a:pt x="407" y="200"/>
                  </a:cubicBezTo>
                  <a:cubicBezTo>
                    <a:pt x="408" y="200"/>
                    <a:pt x="408" y="199"/>
                    <a:pt x="408" y="199"/>
                  </a:cubicBezTo>
                  <a:cubicBezTo>
                    <a:pt x="408" y="198"/>
                    <a:pt x="408" y="198"/>
                    <a:pt x="408" y="198"/>
                  </a:cubicBezTo>
                  <a:cubicBezTo>
                    <a:pt x="408" y="198"/>
                    <a:pt x="408" y="197"/>
                    <a:pt x="409" y="197"/>
                  </a:cubicBezTo>
                  <a:cubicBezTo>
                    <a:pt x="410" y="197"/>
                    <a:pt x="410" y="197"/>
                    <a:pt x="411" y="196"/>
                  </a:cubicBezTo>
                  <a:cubicBezTo>
                    <a:pt x="412" y="196"/>
                    <a:pt x="412" y="196"/>
                    <a:pt x="412" y="196"/>
                  </a:cubicBezTo>
                  <a:cubicBezTo>
                    <a:pt x="412" y="196"/>
                    <a:pt x="412" y="195"/>
                    <a:pt x="412" y="194"/>
                  </a:cubicBezTo>
                  <a:cubicBezTo>
                    <a:pt x="412" y="192"/>
                    <a:pt x="412" y="192"/>
                    <a:pt x="412" y="192"/>
                  </a:cubicBezTo>
                  <a:cubicBezTo>
                    <a:pt x="412" y="191"/>
                    <a:pt x="412" y="191"/>
                    <a:pt x="412" y="191"/>
                  </a:cubicBezTo>
                  <a:cubicBezTo>
                    <a:pt x="412" y="191"/>
                    <a:pt x="412" y="191"/>
                    <a:pt x="412" y="191"/>
                  </a:cubicBezTo>
                  <a:cubicBezTo>
                    <a:pt x="412" y="191"/>
                    <a:pt x="412" y="191"/>
                    <a:pt x="412" y="191"/>
                  </a:cubicBezTo>
                  <a:cubicBezTo>
                    <a:pt x="412" y="191"/>
                    <a:pt x="413" y="191"/>
                    <a:pt x="413" y="191"/>
                  </a:cubicBezTo>
                  <a:cubicBezTo>
                    <a:pt x="414" y="192"/>
                    <a:pt x="414" y="192"/>
                    <a:pt x="414" y="192"/>
                  </a:cubicBezTo>
                  <a:cubicBezTo>
                    <a:pt x="415" y="192"/>
                    <a:pt x="415" y="193"/>
                    <a:pt x="415" y="193"/>
                  </a:cubicBezTo>
                  <a:cubicBezTo>
                    <a:pt x="416" y="192"/>
                    <a:pt x="416" y="192"/>
                    <a:pt x="416" y="192"/>
                  </a:cubicBezTo>
                  <a:cubicBezTo>
                    <a:pt x="416" y="192"/>
                    <a:pt x="416" y="192"/>
                    <a:pt x="416" y="192"/>
                  </a:cubicBezTo>
                  <a:cubicBezTo>
                    <a:pt x="416" y="192"/>
                    <a:pt x="416" y="192"/>
                    <a:pt x="416" y="192"/>
                  </a:cubicBezTo>
                  <a:cubicBezTo>
                    <a:pt x="416" y="191"/>
                    <a:pt x="416" y="191"/>
                    <a:pt x="416" y="191"/>
                  </a:cubicBezTo>
                  <a:cubicBezTo>
                    <a:pt x="416" y="190"/>
                    <a:pt x="416" y="190"/>
                    <a:pt x="416" y="190"/>
                  </a:cubicBezTo>
                  <a:cubicBezTo>
                    <a:pt x="416" y="190"/>
                    <a:pt x="416" y="190"/>
                    <a:pt x="416" y="190"/>
                  </a:cubicBezTo>
                  <a:cubicBezTo>
                    <a:pt x="416" y="189"/>
                    <a:pt x="416" y="189"/>
                    <a:pt x="416" y="189"/>
                  </a:cubicBezTo>
                  <a:cubicBezTo>
                    <a:pt x="415" y="189"/>
                    <a:pt x="415" y="189"/>
                    <a:pt x="415" y="189"/>
                  </a:cubicBezTo>
                  <a:cubicBezTo>
                    <a:pt x="414" y="189"/>
                    <a:pt x="414" y="189"/>
                    <a:pt x="414" y="189"/>
                  </a:cubicBezTo>
                  <a:cubicBezTo>
                    <a:pt x="414" y="189"/>
                    <a:pt x="414" y="189"/>
                    <a:pt x="413" y="189"/>
                  </a:cubicBezTo>
                  <a:cubicBezTo>
                    <a:pt x="413" y="189"/>
                    <a:pt x="413" y="188"/>
                    <a:pt x="412" y="188"/>
                  </a:cubicBezTo>
                  <a:cubicBezTo>
                    <a:pt x="411" y="187"/>
                    <a:pt x="411" y="187"/>
                    <a:pt x="411" y="187"/>
                  </a:cubicBezTo>
                  <a:cubicBezTo>
                    <a:pt x="409" y="187"/>
                    <a:pt x="409" y="187"/>
                    <a:pt x="409" y="187"/>
                  </a:cubicBezTo>
                  <a:cubicBezTo>
                    <a:pt x="408" y="187"/>
                    <a:pt x="408" y="186"/>
                    <a:pt x="408" y="186"/>
                  </a:cubicBezTo>
                  <a:cubicBezTo>
                    <a:pt x="407" y="186"/>
                    <a:pt x="407" y="186"/>
                    <a:pt x="407" y="186"/>
                  </a:cubicBezTo>
                  <a:cubicBezTo>
                    <a:pt x="407" y="185"/>
                    <a:pt x="406" y="185"/>
                    <a:pt x="407" y="184"/>
                  </a:cubicBezTo>
                  <a:cubicBezTo>
                    <a:pt x="407" y="184"/>
                    <a:pt x="404" y="183"/>
                    <a:pt x="405" y="183"/>
                  </a:cubicBezTo>
                  <a:cubicBezTo>
                    <a:pt x="406" y="183"/>
                    <a:pt x="405" y="182"/>
                    <a:pt x="404" y="182"/>
                  </a:cubicBezTo>
                  <a:cubicBezTo>
                    <a:pt x="404" y="182"/>
                    <a:pt x="403" y="182"/>
                    <a:pt x="403" y="181"/>
                  </a:cubicBezTo>
                  <a:cubicBezTo>
                    <a:pt x="402" y="181"/>
                    <a:pt x="403" y="180"/>
                    <a:pt x="403" y="180"/>
                  </a:cubicBezTo>
                  <a:cubicBezTo>
                    <a:pt x="403" y="179"/>
                    <a:pt x="403" y="179"/>
                    <a:pt x="404" y="179"/>
                  </a:cubicBezTo>
                  <a:cubicBezTo>
                    <a:pt x="405" y="179"/>
                    <a:pt x="405" y="180"/>
                    <a:pt x="406" y="180"/>
                  </a:cubicBezTo>
                  <a:cubicBezTo>
                    <a:pt x="407" y="180"/>
                    <a:pt x="406" y="181"/>
                    <a:pt x="407" y="181"/>
                  </a:cubicBezTo>
                  <a:cubicBezTo>
                    <a:pt x="407" y="181"/>
                    <a:pt x="406" y="181"/>
                    <a:pt x="407" y="182"/>
                  </a:cubicBezTo>
                  <a:cubicBezTo>
                    <a:pt x="408" y="183"/>
                    <a:pt x="409" y="182"/>
                    <a:pt x="409" y="183"/>
                  </a:cubicBezTo>
                  <a:cubicBezTo>
                    <a:pt x="410" y="184"/>
                    <a:pt x="410" y="183"/>
                    <a:pt x="411" y="184"/>
                  </a:cubicBezTo>
                  <a:cubicBezTo>
                    <a:pt x="413" y="186"/>
                    <a:pt x="413" y="186"/>
                    <a:pt x="413" y="186"/>
                  </a:cubicBezTo>
                  <a:cubicBezTo>
                    <a:pt x="413" y="186"/>
                    <a:pt x="414" y="186"/>
                    <a:pt x="415" y="186"/>
                  </a:cubicBezTo>
                  <a:cubicBezTo>
                    <a:pt x="416" y="187"/>
                    <a:pt x="415" y="186"/>
                    <a:pt x="416" y="187"/>
                  </a:cubicBezTo>
                  <a:cubicBezTo>
                    <a:pt x="417" y="188"/>
                    <a:pt x="416" y="188"/>
                    <a:pt x="416" y="188"/>
                  </a:cubicBezTo>
                  <a:cubicBezTo>
                    <a:pt x="417" y="189"/>
                    <a:pt x="416" y="189"/>
                    <a:pt x="417" y="190"/>
                  </a:cubicBezTo>
                  <a:cubicBezTo>
                    <a:pt x="418" y="191"/>
                    <a:pt x="418" y="191"/>
                    <a:pt x="418" y="191"/>
                  </a:cubicBezTo>
                  <a:cubicBezTo>
                    <a:pt x="418" y="192"/>
                    <a:pt x="418" y="192"/>
                    <a:pt x="418" y="192"/>
                  </a:cubicBezTo>
                  <a:cubicBezTo>
                    <a:pt x="418" y="193"/>
                    <a:pt x="418" y="193"/>
                    <a:pt x="419" y="194"/>
                  </a:cubicBezTo>
                  <a:cubicBezTo>
                    <a:pt x="420" y="195"/>
                    <a:pt x="419" y="193"/>
                    <a:pt x="420" y="194"/>
                  </a:cubicBezTo>
                  <a:cubicBezTo>
                    <a:pt x="421" y="194"/>
                    <a:pt x="420" y="195"/>
                    <a:pt x="420" y="195"/>
                  </a:cubicBezTo>
                  <a:cubicBezTo>
                    <a:pt x="420" y="196"/>
                    <a:pt x="421" y="197"/>
                    <a:pt x="421" y="197"/>
                  </a:cubicBezTo>
                  <a:cubicBezTo>
                    <a:pt x="422" y="198"/>
                    <a:pt x="421" y="198"/>
                    <a:pt x="422" y="198"/>
                  </a:cubicBezTo>
                  <a:cubicBezTo>
                    <a:pt x="423" y="200"/>
                    <a:pt x="423" y="200"/>
                    <a:pt x="423" y="200"/>
                  </a:cubicBezTo>
                  <a:cubicBezTo>
                    <a:pt x="423" y="200"/>
                    <a:pt x="424" y="199"/>
                    <a:pt x="424" y="199"/>
                  </a:cubicBezTo>
                  <a:cubicBezTo>
                    <a:pt x="425" y="198"/>
                    <a:pt x="426" y="198"/>
                    <a:pt x="427" y="198"/>
                  </a:cubicBezTo>
                  <a:cubicBezTo>
                    <a:pt x="428" y="198"/>
                    <a:pt x="427" y="197"/>
                    <a:pt x="428" y="197"/>
                  </a:cubicBezTo>
                  <a:cubicBezTo>
                    <a:pt x="428" y="197"/>
                    <a:pt x="429" y="197"/>
                    <a:pt x="430" y="196"/>
                  </a:cubicBezTo>
                  <a:cubicBezTo>
                    <a:pt x="430" y="195"/>
                    <a:pt x="428" y="195"/>
                    <a:pt x="429" y="194"/>
                  </a:cubicBezTo>
                  <a:cubicBezTo>
                    <a:pt x="430" y="194"/>
                    <a:pt x="426" y="192"/>
                    <a:pt x="427" y="192"/>
                  </a:cubicBezTo>
                  <a:cubicBezTo>
                    <a:pt x="428" y="192"/>
                    <a:pt x="430" y="194"/>
                    <a:pt x="430" y="193"/>
                  </a:cubicBezTo>
                  <a:cubicBezTo>
                    <a:pt x="431" y="190"/>
                    <a:pt x="432" y="191"/>
                    <a:pt x="434" y="191"/>
                  </a:cubicBezTo>
                  <a:cubicBezTo>
                    <a:pt x="435" y="191"/>
                    <a:pt x="435" y="191"/>
                    <a:pt x="436" y="191"/>
                  </a:cubicBezTo>
                  <a:cubicBezTo>
                    <a:pt x="436" y="192"/>
                    <a:pt x="435" y="192"/>
                    <a:pt x="436" y="193"/>
                  </a:cubicBezTo>
                  <a:cubicBezTo>
                    <a:pt x="436" y="193"/>
                    <a:pt x="435" y="193"/>
                    <a:pt x="436" y="194"/>
                  </a:cubicBezTo>
                  <a:cubicBezTo>
                    <a:pt x="437" y="195"/>
                    <a:pt x="434" y="194"/>
                    <a:pt x="434" y="195"/>
                  </a:cubicBezTo>
                  <a:cubicBezTo>
                    <a:pt x="434" y="196"/>
                    <a:pt x="432" y="196"/>
                    <a:pt x="433" y="197"/>
                  </a:cubicBezTo>
                  <a:cubicBezTo>
                    <a:pt x="434" y="197"/>
                    <a:pt x="433" y="197"/>
                    <a:pt x="433" y="198"/>
                  </a:cubicBezTo>
                  <a:cubicBezTo>
                    <a:pt x="434" y="199"/>
                    <a:pt x="434" y="198"/>
                    <a:pt x="435" y="199"/>
                  </a:cubicBezTo>
                  <a:cubicBezTo>
                    <a:pt x="435" y="200"/>
                    <a:pt x="437" y="199"/>
                    <a:pt x="438" y="200"/>
                  </a:cubicBezTo>
                  <a:cubicBezTo>
                    <a:pt x="439" y="200"/>
                    <a:pt x="440" y="200"/>
                    <a:pt x="441" y="201"/>
                  </a:cubicBezTo>
                  <a:cubicBezTo>
                    <a:pt x="442" y="202"/>
                    <a:pt x="443" y="200"/>
                    <a:pt x="443" y="200"/>
                  </a:cubicBezTo>
                  <a:cubicBezTo>
                    <a:pt x="443" y="200"/>
                    <a:pt x="445" y="199"/>
                    <a:pt x="445" y="200"/>
                  </a:cubicBezTo>
                  <a:cubicBezTo>
                    <a:pt x="445" y="200"/>
                    <a:pt x="447" y="201"/>
                    <a:pt x="447" y="201"/>
                  </a:cubicBezTo>
                  <a:cubicBezTo>
                    <a:pt x="447" y="202"/>
                    <a:pt x="446" y="202"/>
                    <a:pt x="446" y="203"/>
                  </a:cubicBezTo>
                  <a:cubicBezTo>
                    <a:pt x="445" y="203"/>
                    <a:pt x="445" y="204"/>
                    <a:pt x="447" y="204"/>
                  </a:cubicBezTo>
                  <a:cubicBezTo>
                    <a:pt x="449" y="205"/>
                    <a:pt x="449" y="204"/>
                    <a:pt x="450" y="203"/>
                  </a:cubicBezTo>
                  <a:cubicBezTo>
                    <a:pt x="450" y="202"/>
                    <a:pt x="448" y="202"/>
                    <a:pt x="448" y="201"/>
                  </a:cubicBezTo>
                  <a:cubicBezTo>
                    <a:pt x="449" y="200"/>
                    <a:pt x="451" y="198"/>
                    <a:pt x="453" y="199"/>
                  </a:cubicBezTo>
                  <a:cubicBezTo>
                    <a:pt x="454" y="200"/>
                    <a:pt x="453" y="201"/>
                    <a:pt x="453" y="202"/>
                  </a:cubicBezTo>
                  <a:cubicBezTo>
                    <a:pt x="454" y="202"/>
                    <a:pt x="453" y="204"/>
                    <a:pt x="453" y="204"/>
                  </a:cubicBezTo>
                  <a:cubicBezTo>
                    <a:pt x="453" y="205"/>
                    <a:pt x="452" y="207"/>
                    <a:pt x="452" y="207"/>
                  </a:cubicBezTo>
                  <a:cubicBezTo>
                    <a:pt x="451" y="208"/>
                    <a:pt x="450" y="208"/>
                    <a:pt x="451" y="209"/>
                  </a:cubicBezTo>
                  <a:cubicBezTo>
                    <a:pt x="451" y="210"/>
                    <a:pt x="450" y="210"/>
                    <a:pt x="450" y="211"/>
                  </a:cubicBezTo>
                  <a:cubicBezTo>
                    <a:pt x="450" y="211"/>
                    <a:pt x="449" y="211"/>
                    <a:pt x="448" y="212"/>
                  </a:cubicBezTo>
                  <a:cubicBezTo>
                    <a:pt x="448" y="212"/>
                    <a:pt x="445" y="212"/>
                    <a:pt x="446" y="212"/>
                  </a:cubicBezTo>
                  <a:cubicBezTo>
                    <a:pt x="446" y="213"/>
                    <a:pt x="446" y="213"/>
                    <a:pt x="447" y="214"/>
                  </a:cubicBezTo>
                  <a:cubicBezTo>
                    <a:pt x="447" y="214"/>
                    <a:pt x="447" y="215"/>
                    <a:pt x="447" y="215"/>
                  </a:cubicBezTo>
                  <a:cubicBezTo>
                    <a:pt x="447" y="216"/>
                    <a:pt x="447" y="216"/>
                    <a:pt x="448" y="217"/>
                  </a:cubicBezTo>
                  <a:cubicBezTo>
                    <a:pt x="448" y="217"/>
                    <a:pt x="449" y="218"/>
                    <a:pt x="450" y="219"/>
                  </a:cubicBezTo>
                  <a:cubicBezTo>
                    <a:pt x="450" y="220"/>
                    <a:pt x="451" y="219"/>
                    <a:pt x="451" y="220"/>
                  </a:cubicBezTo>
                  <a:cubicBezTo>
                    <a:pt x="452" y="221"/>
                    <a:pt x="452" y="221"/>
                    <a:pt x="453" y="221"/>
                  </a:cubicBezTo>
                  <a:cubicBezTo>
                    <a:pt x="453" y="222"/>
                    <a:pt x="454" y="223"/>
                    <a:pt x="454" y="223"/>
                  </a:cubicBezTo>
                  <a:cubicBezTo>
                    <a:pt x="455" y="224"/>
                    <a:pt x="456" y="225"/>
                    <a:pt x="456" y="225"/>
                  </a:cubicBezTo>
                  <a:cubicBezTo>
                    <a:pt x="457" y="226"/>
                    <a:pt x="456" y="226"/>
                    <a:pt x="456" y="227"/>
                  </a:cubicBezTo>
                  <a:cubicBezTo>
                    <a:pt x="457" y="227"/>
                    <a:pt x="457" y="227"/>
                    <a:pt x="458" y="228"/>
                  </a:cubicBezTo>
                  <a:cubicBezTo>
                    <a:pt x="458" y="228"/>
                    <a:pt x="459" y="228"/>
                    <a:pt x="460" y="229"/>
                  </a:cubicBezTo>
                  <a:cubicBezTo>
                    <a:pt x="460" y="229"/>
                    <a:pt x="460" y="230"/>
                    <a:pt x="461" y="230"/>
                  </a:cubicBezTo>
                  <a:cubicBezTo>
                    <a:pt x="461" y="231"/>
                    <a:pt x="460" y="232"/>
                    <a:pt x="461" y="232"/>
                  </a:cubicBezTo>
                  <a:cubicBezTo>
                    <a:pt x="461" y="234"/>
                    <a:pt x="461" y="234"/>
                    <a:pt x="461" y="234"/>
                  </a:cubicBezTo>
                  <a:cubicBezTo>
                    <a:pt x="462" y="236"/>
                    <a:pt x="463" y="235"/>
                    <a:pt x="464" y="236"/>
                  </a:cubicBezTo>
                  <a:cubicBezTo>
                    <a:pt x="464" y="237"/>
                    <a:pt x="463" y="238"/>
                    <a:pt x="464" y="239"/>
                  </a:cubicBezTo>
                  <a:cubicBezTo>
                    <a:pt x="464" y="239"/>
                    <a:pt x="464" y="239"/>
                    <a:pt x="466" y="240"/>
                  </a:cubicBezTo>
                  <a:cubicBezTo>
                    <a:pt x="467" y="240"/>
                    <a:pt x="467" y="242"/>
                    <a:pt x="468" y="242"/>
                  </a:cubicBezTo>
                  <a:cubicBezTo>
                    <a:pt x="469" y="242"/>
                    <a:pt x="468" y="244"/>
                    <a:pt x="468" y="244"/>
                  </a:cubicBezTo>
                  <a:cubicBezTo>
                    <a:pt x="467" y="246"/>
                    <a:pt x="470" y="248"/>
                    <a:pt x="471" y="248"/>
                  </a:cubicBezTo>
                  <a:cubicBezTo>
                    <a:pt x="472" y="248"/>
                    <a:pt x="475" y="249"/>
                    <a:pt x="476" y="249"/>
                  </a:cubicBezTo>
                  <a:cubicBezTo>
                    <a:pt x="476" y="249"/>
                    <a:pt x="478" y="248"/>
                    <a:pt x="478" y="248"/>
                  </a:cubicBezTo>
                  <a:cubicBezTo>
                    <a:pt x="479" y="248"/>
                    <a:pt x="482" y="246"/>
                    <a:pt x="483" y="246"/>
                  </a:cubicBezTo>
                  <a:cubicBezTo>
                    <a:pt x="484" y="247"/>
                    <a:pt x="484" y="246"/>
                    <a:pt x="485" y="246"/>
                  </a:cubicBezTo>
                  <a:cubicBezTo>
                    <a:pt x="487" y="246"/>
                    <a:pt x="487" y="244"/>
                    <a:pt x="488" y="244"/>
                  </a:cubicBezTo>
                  <a:cubicBezTo>
                    <a:pt x="490" y="244"/>
                    <a:pt x="490" y="242"/>
                    <a:pt x="490" y="242"/>
                  </a:cubicBezTo>
                  <a:cubicBezTo>
                    <a:pt x="491" y="241"/>
                    <a:pt x="491" y="241"/>
                    <a:pt x="492" y="240"/>
                  </a:cubicBezTo>
                  <a:cubicBezTo>
                    <a:pt x="493" y="239"/>
                    <a:pt x="493" y="238"/>
                    <a:pt x="494" y="238"/>
                  </a:cubicBezTo>
                  <a:cubicBezTo>
                    <a:pt x="494" y="237"/>
                    <a:pt x="495" y="236"/>
                    <a:pt x="495" y="235"/>
                  </a:cubicBezTo>
                  <a:cubicBezTo>
                    <a:pt x="496" y="235"/>
                    <a:pt x="497" y="234"/>
                    <a:pt x="497" y="233"/>
                  </a:cubicBezTo>
                  <a:cubicBezTo>
                    <a:pt x="498" y="232"/>
                    <a:pt x="498" y="231"/>
                    <a:pt x="499" y="230"/>
                  </a:cubicBezTo>
                  <a:cubicBezTo>
                    <a:pt x="500" y="230"/>
                    <a:pt x="500" y="229"/>
                    <a:pt x="501" y="229"/>
                  </a:cubicBezTo>
                  <a:cubicBezTo>
                    <a:pt x="502" y="228"/>
                    <a:pt x="503" y="227"/>
                    <a:pt x="502" y="226"/>
                  </a:cubicBezTo>
                  <a:cubicBezTo>
                    <a:pt x="502" y="226"/>
                    <a:pt x="500" y="226"/>
                    <a:pt x="499" y="226"/>
                  </a:cubicBezTo>
                  <a:cubicBezTo>
                    <a:pt x="498" y="225"/>
                    <a:pt x="498" y="224"/>
                    <a:pt x="497" y="224"/>
                  </a:cubicBezTo>
                  <a:cubicBezTo>
                    <a:pt x="496" y="223"/>
                    <a:pt x="496" y="225"/>
                    <a:pt x="494" y="225"/>
                  </a:cubicBezTo>
                  <a:cubicBezTo>
                    <a:pt x="493" y="225"/>
                    <a:pt x="492" y="226"/>
                    <a:pt x="491" y="226"/>
                  </a:cubicBezTo>
                  <a:cubicBezTo>
                    <a:pt x="490" y="226"/>
                    <a:pt x="489" y="226"/>
                    <a:pt x="488" y="225"/>
                  </a:cubicBezTo>
                  <a:cubicBezTo>
                    <a:pt x="487" y="225"/>
                    <a:pt x="487" y="222"/>
                    <a:pt x="486" y="222"/>
                  </a:cubicBezTo>
                  <a:cubicBezTo>
                    <a:pt x="486" y="222"/>
                    <a:pt x="485" y="222"/>
                    <a:pt x="485" y="222"/>
                  </a:cubicBezTo>
                  <a:cubicBezTo>
                    <a:pt x="483" y="220"/>
                    <a:pt x="484" y="220"/>
                    <a:pt x="482" y="219"/>
                  </a:cubicBezTo>
                  <a:cubicBezTo>
                    <a:pt x="481" y="218"/>
                    <a:pt x="482" y="217"/>
                    <a:pt x="481" y="217"/>
                  </a:cubicBezTo>
                  <a:cubicBezTo>
                    <a:pt x="480" y="216"/>
                    <a:pt x="480" y="215"/>
                    <a:pt x="480" y="215"/>
                  </a:cubicBezTo>
                  <a:cubicBezTo>
                    <a:pt x="481" y="215"/>
                    <a:pt x="482" y="215"/>
                    <a:pt x="483" y="214"/>
                  </a:cubicBezTo>
                  <a:cubicBezTo>
                    <a:pt x="484" y="214"/>
                    <a:pt x="484" y="216"/>
                    <a:pt x="484" y="216"/>
                  </a:cubicBezTo>
                  <a:cubicBezTo>
                    <a:pt x="485" y="217"/>
                    <a:pt x="485" y="217"/>
                    <a:pt x="485" y="217"/>
                  </a:cubicBezTo>
                  <a:cubicBezTo>
                    <a:pt x="486" y="217"/>
                    <a:pt x="486" y="217"/>
                    <a:pt x="486" y="218"/>
                  </a:cubicBezTo>
                  <a:cubicBezTo>
                    <a:pt x="487" y="219"/>
                    <a:pt x="487" y="219"/>
                    <a:pt x="487" y="219"/>
                  </a:cubicBezTo>
                  <a:cubicBezTo>
                    <a:pt x="488" y="219"/>
                    <a:pt x="488" y="219"/>
                    <a:pt x="488" y="219"/>
                  </a:cubicBezTo>
                  <a:cubicBezTo>
                    <a:pt x="489" y="220"/>
                    <a:pt x="489" y="220"/>
                    <a:pt x="489" y="220"/>
                  </a:cubicBezTo>
                  <a:cubicBezTo>
                    <a:pt x="489" y="220"/>
                    <a:pt x="490" y="221"/>
                    <a:pt x="490" y="221"/>
                  </a:cubicBezTo>
                  <a:cubicBezTo>
                    <a:pt x="491" y="221"/>
                    <a:pt x="493" y="222"/>
                    <a:pt x="493" y="222"/>
                  </a:cubicBezTo>
                  <a:cubicBezTo>
                    <a:pt x="493" y="222"/>
                    <a:pt x="495" y="222"/>
                    <a:pt x="496" y="222"/>
                  </a:cubicBezTo>
                  <a:cubicBezTo>
                    <a:pt x="496" y="222"/>
                    <a:pt x="497" y="223"/>
                    <a:pt x="499" y="224"/>
                  </a:cubicBezTo>
                  <a:cubicBezTo>
                    <a:pt x="500" y="224"/>
                    <a:pt x="500" y="224"/>
                    <a:pt x="502" y="224"/>
                  </a:cubicBezTo>
                  <a:cubicBezTo>
                    <a:pt x="503" y="225"/>
                    <a:pt x="504" y="225"/>
                    <a:pt x="506" y="225"/>
                  </a:cubicBezTo>
                  <a:cubicBezTo>
                    <a:pt x="506" y="226"/>
                    <a:pt x="507" y="225"/>
                    <a:pt x="508" y="225"/>
                  </a:cubicBezTo>
                  <a:cubicBezTo>
                    <a:pt x="509" y="225"/>
                    <a:pt x="510" y="226"/>
                    <a:pt x="511" y="226"/>
                  </a:cubicBezTo>
                  <a:cubicBezTo>
                    <a:pt x="511" y="226"/>
                    <a:pt x="512" y="225"/>
                    <a:pt x="513" y="226"/>
                  </a:cubicBezTo>
                  <a:cubicBezTo>
                    <a:pt x="514" y="226"/>
                    <a:pt x="515" y="225"/>
                    <a:pt x="515" y="225"/>
                  </a:cubicBezTo>
                  <a:cubicBezTo>
                    <a:pt x="517" y="226"/>
                    <a:pt x="517" y="225"/>
                    <a:pt x="518" y="226"/>
                  </a:cubicBezTo>
                  <a:cubicBezTo>
                    <a:pt x="519" y="226"/>
                    <a:pt x="522" y="226"/>
                    <a:pt x="522" y="227"/>
                  </a:cubicBezTo>
                  <a:cubicBezTo>
                    <a:pt x="523" y="228"/>
                    <a:pt x="525" y="231"/>
                    <a:pt x="525" y="231"/>
                  </a:cubicBezTo>
                  <a:cubicBezTo>
                    <a:pt x="527" y="230"/>
                    <a:pt x="525" y="233"/>
                    <a:pt x="527" y="233"/>
                  </a:cubicBezTo>
                  <a:cubicBezTo>
                    <a:pt x="527" y="233"/>
                    <a:pt x="527" y="233"/>
                    <a:pt x="528" y="234"/>
                  </a:cubicBezTo>
                  <a:cubicBezTo>
                    <a:pt x="529" y="235"/>
                    <a:pt x="529" y="234"/>
                    <a:pt x="530" y="235"/>
                  </a:cubicBezTo>
                  <a:cubicBezTo>
                    <a:pt x="530" y="235"/>
                    <a:pt x="532" y="232"/>
                    <a:pt x="533" y="233"/>
                  </a:cubicBezTo>
                  <a:cubicBezTo>
                    <a:pt x="533" y="233"/>
                    <a:pt x="533" y="235"/>
                    <a:pt x="534" y="236"/>
                  </a:cubicBezTo>
                  <a:cubicBezTo>
                    <a:pt x="534" y="236"/>
                    <a:pt x="534" y="237"/>
                    <a:pt x="534" y="238"/>
                  </a:cubicBezTo>
                  <a:cubicBezTo>
                    <a:pt x="535" y="239"/>
                    <a:pt x="535" y="239"/>
                    <a:pt x="535" y="240"/>
                  </a:cubicBezTo>
                  <a:cubicBezTo>
                    <a:pt x="535" y="240"/>
                    <a:pt x="536" y="242"/>
                    <a:pt x="536" y="242"/>
                  </a:cubicBezTo>
                  <a:cubicBezTo>
                    <a:pt x="536" y="243"/>
                    <a:pt x="536" y="243"/>
                    <a:pt x="536" y="244"/>
                  </a:cubicBezTo>
                  <a:cubicBezTo>
                    <a:pt x="536" y="244"/>
                    <a:pt x="536" y="244"/>
                    <a:pt x="536" y="244"/>
                  </a:cubicBezTo>
                  <a:cubicBezTo>
                    <a:pt x="536" y="244"/>
                    <a:pt x="536" y="245"/>
                    <a:pt x="536" y="246"/>
                  </a:cubicBezTo>
                  <a:cubicBezTo>
                    <a:pt x="537" y="246"/>
                    <a:pt x="538" y="248"/>
                    <a:pt x="538" y="248"/>
                  </a:cubicBezTo>
                  <a:cubicBezTo>
                    <a:pt x="538" y="251"/>
                    <a:pt x="538" y="251"/>
                    <a:pt x="538" y="251"/>
                  </a:cubicBezTo>
                  <a:cubicBezTo>
                    <a:pt x="538" y="252"/>
                    <a:pt x="540" y="252"/>
                    <a:pt x="540" y="253"/>
                  </a:cubicBezTo>
                  <a:cubicBezTo>
                    <a:pt x="540" y="253"/>
                    <a:pt x="540" y="254"/>
                    <a:pt x="540" y="254"/>
                  </a:cubicBezTo>
                  <a:cubicBezTo>
                    <a:pt x="540" y="255"/>
                    <a:pt x="540" y="255"/>
                    <a:pt x="541" y="255"/>
                  </a:cubicBezTo>
                  <a:cubicBezTo>
                    <a:pt x="541" y="256"/>
                    <a:pt x="542" y="257"/>
                    <a:pt x="542" y="257"/>
                  </a:cubicBezTo>
                  <a:cubicBezTo>
                    <a:pt x="543" y="257"/>
                    <a:pt x="543" y="257"/>
                    <a:pt x="544" y="258"/>
                  </a:cubicBezTo>
                  <a:cubicBezTo>
                    <a:pt x="544" y="258"/>
                    <a:pt x="545" y="258"/>
                    <a:pt x="545" y="257"/>
                  </a:cubicBezTo>
                  <a:cubicBezTo>
                    <a:pt x="546" y="257"/>
                    <a:pt x="547" y="257"/>
                    <a:pt x="547" y="257"/>
                  </a:cubicBezTo>
                  <a:cubicBezTo>
                    <a:pt x="548" y="256"/>
                    <a:pt x="548" y="255"/>
                    <a:pt x="548" y="255"/>
                  </a:cubicBezTo>
                  <a:cubicBezTo>
                    <a:pt x="548" y="254"/>
                    <a:pt x="548" y="254"/>
                    <a:pt x="548" y="254"/>
                  </a:cubicBezTo>
                  <a:cubicBezTo>
                    <a:pt x="550" y="253"/>
                    <a:pt x="550" y="253"/>
                    <a:pt x="550" y="253"/>
                  </a:cubicBezTo>
                  <a:cubicBezTo>
                    <a:pt x="550" y="251"/>
                    <a:pt x="550" y="251"/>
                    <a:pt x="550" y="251"/>
                  </a:cubicBezTo>
                  <a:cubicBezTo>
                    <a:pt x="550" y="251"/>
                    <a:pt x="550" y="251"/>
                    <a:pt x="550" y="251"/>
                  </a:cubicBezTo>
                  <a:cubicBezTo>
                    <a:pt x="551" y="250"/>
                    <a:pt x="550" y="249"/>
                    <a:pt x="551" y="249"/>
                  </a:cubicBezTo>
                  <a:cubicBezTo>
                    <a:pt x="550" y="247"/>
                    <a:pt x="550" y="247"/>
                    <a:pt x="550" y="247"/>
                  </a:cubicBezTo>
                  <a:cubicBezTo>
                    <a:pt x="551" y="246"/>
                    <a:pt x="550" y="245"/>
                    <a:pt x="551" y="244"/>
                  </a:cubicBezTo>
                  <a:cubicBezTo>
                    <a:pt x="552" y="243"/>
                    <a:pt x="552" y="243"/>
                    <a:pt x="552" y="243"/>
                  </a:cubicBezTo>
                  <a:cubicBezTo>
                    <a:pt x="553" y="242"/>
                    <a:pt x="553" y="242"/>
                    <a:pt x="553" y="242"/>
                  </a:cubicBezTo>
                  <a:cubicBezTo>
                    <a:pt x="554" y="241"/>
                    <a:pt x="555" y="242"/>
                    <a:pt x="556" y="241"/>
                  </a:cubicBezTo>
                  <a:cubicBezTo>
                    <a:pt x="556" y="241"/>
                    <a:pt x="556" y="241"/>
                    <a:pt x="556" y="241"/>
                  </a:cubicBezTo>
                  <a:cubicBezTo>
                    <a:pt x="556" y="241"/>
                    <a:pt x="557" y="240"/>
                    <a:pt x="558" y="239"/>
                  </a:cubicBezTo>
                  <a:cubicBezTo>
                    <a:pt x="558" y="239"/>
                    <a:pt x="561" y="237"/>
                    <a:pt x="561" y="237"/>
                  </a:cubicBezTo>
                  <a:cubicBezTo>
                    <a:pt x="562" y="236"/>
                    <a:pt x="563" y="234"/>
                    <a:pt x="563" y="234"/>
                  </a:cubicBezTo>
                  <a:cubicBezTo>
                    <a:pt x="564" y="234"/>
                    <a:pt x="565" y="233"/>
                    <a:pt x="565" y="233"/>
                  </a:cubicBezTo>
                  <a:cubicBezTo>
                    <a:pt x="566" y="233"/>
                    <a:pt x="566" y="232"/>
                    <a:pt x="567" y="232"/>
                  </a:cubicBezTo>
                  <a:cubicBezTo>
                    <a:pt x="568" y="232"/>
                    <a:pt x="569" y="233"/>
                    <a:pt x="569" y="234"/>
                  </a:cubicBezTo>
                  <a:cubicBezTo>
                    <a:pt x="570" y="235"/>
                    <a:pt x="571" y="234"/>
                    <a:pt x="571" y="234"/>
                  </a:cubicBezTo>
                  <a:cubicBezTo>
                    <a:pt x="574" y="233"/>
                    <a:pt x="574" y="233"/>
                    <a:pt x="574" y="233"/>
                  </a:cubicBezTo>
                  <a:cubicBezTo>
                    <a:pt x="575" y="233"/>
                    <a:pt x="576" y="234"/>
                    <a:pt x="576" y="234"/>
                  </a:cubicBezTo>
                  <a:cubicBezTo>
                    <a:pt x="577" y="234"/>
                    <a:pt x="577" y="235"/>
                    <a:pt x="577" y="236"/>
                  </a:cubicBezTo>
                  <a:cubicBezTo>
                    <a:pt x="578" y="236"/>
                    <a:pt x="578" y="237"/>
                    <a:pt x="579" y="237"/>
                  </a:cubicBezTo>
                  <a:cubicBezTo>
                    <a:pt x="579" y="238"/>
                    <a:pt x="579" y="238"/>
                    <a:pt x="580" y="239"/>
                  </a:cubicBezTo>
                  <a:cubicBezTo>
                    <a:pt x="580" y="240"/>
                    <a:pt x="579" y="242"/>
                    <a:pt x="580" y="243"/>
                  </a:cubicBezTo>
                  <a:cubicBezTo>
                    <a:pt x="581" y="244"/>
                    <a:pt x="581" y="243"/>
                    <a:pt x="583" y="243"/>
                  </a:cubicBezTo>
                  <a:cubicBezTo>
                    <a:pt x="584" y="243"/>
                    <a:pt x="584" y="241"/>
                    <a:pt x="584" y="241"/>
                  </a:cubicBezTo>
                  <a:cubicBezTo>
                    <a:pt x="584" y="240"/>
                    <a:pt x="585" y="241"/>
                    <a:pt x="585" y="241"/>
                  </a:cubicBezTo>
                  <a:cubicBezTo>
                    <a:pt x="586" y="242"/>
                    <a:pt x="587" y="242"/>
                    <a:pt x="587" y="243"/>
                  </a:cubicBezTo>
                  <a:cubicBezTo>
                    <a:pt x="588" y="244"/>
                    <a:pt x="588" y="244"/>
                    <a:pt x="588" y="245"/>
                  </a:cubicBezTo>
                  <a:cubicBezTo>
                    <a:pt x="589" y="246"/>
                    <a:pt x="588" y="246"/>
                    <a:pt x="589" y="248"/>
                  </a:cubicBezTo>
                  <a:cubicBezTo>
                    <a:pt x="589" y="249"/>
                    <a:pt x="586" y="250"/>
                    <a:pt x="586" y="250"/>
                  </a:cubicBezTo>
                  <a:cubicBezTo>
                    <a:pt x="586" y="250"/>
                    <a:pt x="587" y="251"/>
                    <a:pt x="587" y="252"/>
                  </a:cubicBezTo>
                  <a:cubicBezTo>
                    <a:pt x="588" y="254"/>
                    <a:pt x="588" y="254"/>
                    <a:pt x="588" y="254"/>
                  </a:cubicBezTo>
                  <a:cubicBezTo>
                    <a:pt x="588" y="254"/>
                    <a:pt x="587" y="255"/>
                    <a:pt x="588" y="255"/>
                  </a:cubicBezTo>
                  <a:cubicBezTo>
                    <a:pt x="588" y="256"/>
                    <a:pt x="587" y="256"/>
                    <a:pt x="587" y="257"/>
                  </a:cubicBezTo>
                  <a:cubicBezTo>
                    <a:pt x="588" y="258"/>
                    <a:pt x="588" y="259"/>
                    <a:pt x="588" y="260"/>
                  </a:cubicBezTo>
                  <a:cubicBezTo>
                    <a:pt x="589" y="261"/>
                    <a:pt x="590" y="259"/>
                    <a:pt x="590" y="260"/>
                  </a:cubicBezTo>
                  <a:cubicBezTo>
                    <a:pt x="590" y="260"/>
                    <a:pt x="590" y="261"/>
                    <a:pt x="591" y="261"/>
                  </a:cubicBezTo>
                  <a:cubicBezTo>
                    <a:pt x="592" y="262"/>
                    <a:pt x="592" y="262"/>
                    <a:pt x="592" y="263"/>
                  </a:cubicBezTo>
                  <a:cubicBezTo>
                    <a:pt x="593" y="264"/>
                    <a:pt x="593" y="265"/>
                    <a:pt x="594" y="265"/>
                  </a:cubicBezTo>
                  <a:cubicBezTo>
                    <a:pt x="594" y="266"/>
                    <a:pt x="594" y="266"/>
                    <a:pt x="595" y="267"/>
                  </a:cubicBezTo>
                  <a:cubicBezTo>
                    <a:pt x="596" y="268"/>
                    <a:pt x="597" y="269"/>
                    <a:pt x="597" y="269"/>
                  </a:cubicBezTo>
                  <a:cubicBezTo>
                    <a:pt x="598" y="269"/>
                    <a:pt x="599" y="269"/>
                    <a:pt x="600" y="270"/>
                  </a:cubicBezTo>
                  <a:cubicBezTo>
                    <a:pt x="601" y="270"/>
                    <a:pt x="602" y="270"/>
                    <a:pt x="602" y="269"/>
                  </a:cubicBezTo>
                  <a:cubicBezTo>
                    <a:pt x="602" y="269"/>
                    <a:pt x="602" y="267"/>
                    <a:pt x="602" y="267"/>
                  </a:cubicBezTo>
                  <a:cubicBezTo>
                    <a:pt x="601" y="266"/>
                    <a:pt x="602" y="265"/>
                    <a:pt x="602" y="265"/>
                  </a:cubicBezTo>
                  <a:cubicBezTo>
                    <a:pt x="601" y="262"/>
                    <a:pt x="601" y="262"/>
                    <a:pt x="601" y="262"/>
                  </a:cubicBezTo>
                  <a:cubicBezTo>
                    <a:pt x="599" y="261"/>
                    <a:pt x="599" y="261"/>
                    <a:pt x="599" y="261"/>
                  </a:cubicBezTo>
                  <a:cubicBezTo>
                    <a:pt x="598" y="261"/>
                    <a:pt x="597" y="262"/>
                    <a:pt x="597" y="261"/>
                  </a:cubicBezTo>
                  <a:cubicBezTo>
                    <a:pt x="597" y="261"/>
                    <a:pt x="595" y="260"/>
                    <a:pt x="595" y="260"/>
                  </a:cubicBezTo>
                  <a:cubicBezTo>
                    <a:pt x="595" y="259"/>
                    <a:pt x="594" y="258"/>
                    <a:pt x="594" y="257"/>
                  </a:cubicBezTo>
                  <a:cubicBezTo>
                    <a:pt x="593" y="256"/>
                    <a:pt x="593" y="255"/>
                    <a:pt x="592" y="254"/>
                  </a:cubicBezTo>
                  <a:cubicBezTo>
                    <a:pt x="592" y="252"/>
                    <a:pt x="592" y="250"/>
                    <a:pt x="593" y="251"/>
                  </a:cubicBezTo>
                  <a:cubicBezTo>
                    <a:pt x="594" y="251"/>
                    <a:pt x="594" y="248"/>
                    <a:pt x="595" y="248"/>
                  </a:cubicBezTo>
                  <a:cubicBezTo>
                    <a:pt x="596" y="248"/>
                    <a:pt x="596" y="249"/>
                    <a:pt x="597" y="249"/>
                  </a:cubicBezTo>
                  <a:cubicBezTo>
                    <a:pt x="597" y="250"/>
                    <a:pt x="598" y="251"/>
                    <a:pt x="599" y="251"/>
                  </a:cubicBezTo>
                  <a:cubicBezTo>
                    <a:pt x="600" y="251"/>
                    <a:pt x="600" y="253"/>
                    <a:pt x="601" y="253"/>
                  </a:cubicBezTo>
                  <a:cubicBezTo>
                    <a:pt x="602" y="253"/>
                    <a:pt x="602" y="255"/>
                    <a:pt x="602" y="255"/>
                  </a:cubicBezTo>
                  <a:cubicBezTo>
                    <a:pt x="602" y="255"/>
                    <a:pt x="602" y="257"/>
                    <a:pt x="603" y="257"/>
                  </a:cubicBezTo>
                  <a:cubicBezTo>
                    <a:pt x="604" y="258"/>
                    <a:pt x="605" y="258"/>
                    <a:pt x="605" y="257"/>
                  </a:cubicBezTo>
                  <a:cubicBezTo>
                    <a:pt x="605" y="255"/>
                    <a:pt x="607" y="256"/>
                    <a:pt x="608" y="255"/>
                  </a:cubicBezTo>
                  <a:cubicBezTo>
                    <a:pt x="608" y="255"/>
                    <a:pt x="608" y="254"/>
                    <a:pt x="610" y="254"/>
                  </a:cubicBezTo>
                  <a:cubicBezTo>
                    <a:pt x="611" y="254"/>
                    <a:pt x="609" y="252"/>
                    <a:pt x="612" y="252"/>
                  </a:cubicBezTo>
                  <a:cubicBezTo>
                    <a:pt x="613" y="252"/>
                    <a:pt x="614" y="252"/>
                    <a:pt x="614" y="251"/>
                  </a:cubicBezTo>
                  <a:cubicBezTo>
                    <a:pt x="614" y="249"/>
                    <a:pt x="613" y="247"/>
                    <a:pt x="614" y="246"/>
                  </a:cubicBezTo>
                  <a:cubicBezTo>
                    <a:pt x="614" y="246"/>
                    <a:pt x="615" y="245"/>
                    <a:pt x="614" y="243"/>
                  </a:cubicBezTo>
                  <a:cubicBezTo>
                    <a:pt x="613" y="242"/>
                    <a:pt x="612" y="243"/>
                    <a:pt x="611" y="242"/>
                  </a:cubicBezTo>
                  <a:cubicBezTo>
                    <a:pt x="611" y="241"/>
                    <a:pt x="609" y="241"/>
                    <a:pt x="609" y="241"/>
                  </a:cubicBezTo>
                  <a:cubicBezTo>
                    <a:pt x="609" y="240"/>
                    <a:pt x="607" y="239"/>
                    <a:pt x="607" y="238"/>
                  </a:cubicBezTo>
                  <a:cubicBezTo>
                    <a:pt x="607" y="237"/>
                    <a:pt x="606" y="237"/>
                    <a:pt x="606" y="236"/>
                  </a:cubicBezTo>
                  <a:cubicBezTo>
                    <a:pt x="606" y="236"/>
                    <a:pt x="605" y="235"/>
                    <a:pt x="607" y="234"/>
                  </a:cubicBezTo>
                  <a:cubicBezTo>
                    <a:pt x="607" y="233"/>
                    <a:pt x="609" y="233"/>
                    <a:pt x="610" y="233"/>
                  </a:cubicBezTo>
                  <a:cubicBezTo>
                    <a:pt x="610" y="232"/>
                    <a:pt x="611" y="232"/>
                    <a:pt x="612" y="232"/>
                  </a:cubicBezTo>
                  <a:cubicBezTo>
                    <a:pt x="613" y="232"/>
                    <a:pt x="614" y="233"/>
                    <a:pt x="613" y="234"/>
                  </a:cubicBezTo>
                  <a:cubicBezTo>
                    <a:pt x="613" y="234"/>
                    <a:pt x="612" y="235"/>
                    <a:pt x="612" y="235"/>
                  </a:cubicBezTo>
                  <a:cubicBezTo>
                    <a:pt x="612" y="235"/>
                    <a:pt x="610" y="237"/>
                    <a:pt x="610" y="238"/>
                  </a:cubicBezTo>
                  <a:cubicBezTo>
                    <a:pt x="611" y="238"/>
                    <a:pt x="612" y="240"/>
                    <a:pt x="614" y="239"/>
                  </a:cubicBezTo>
                  <a:cubicBezTo>
                    <a:pt x="615" y="239"/>
                    <a:pt x="616" y="238"/>
                    <a:pt x="617" y="237"/>
                  </a:cubicBezTo>
                  <a:cubicBezTo>
                    <a:pt x="617" y="236"/>
                    <a:pt x="617" y="234"/>
                    <a:pt x="616" y="234"/>
                  </a:cubicBezTo>
                  <a:cubicBezTo>
                    <a:pt x="616" y="234"/>
                    <a:pt x="616" y="233"/>
                    <a:pt x="616" y="232"/>
                  </a:cubicBezTo>
                  <a:cubicBezTo>
                    <a:pt x="617" y="231"/>
                    <a:pt x="619" y="232"/>
                    <a:pt x="620" y="232"/>
                  </a:cubicBezTo>
                  <a:cubicBezTo>
                    <a:pt x="620" y="232"/>
                    <a:pt x="621" y="231"/>
                    <a:pt x="622" y="231"/>
                  </a:cubicBezTo>
                  <a:cubicBezTo>
                    <a:pt x="624" y="231"/>
                    <a:pt x="625" y="230"/>
                    <a:pt x="625" y="230"/>
                  </a:cubicBezTo>
                  <a:cubicBezTo>
                    <a:pt x="625" y="228"/>
                    <a:pt x="628" y="229"/>
                    <a:pt x="628" y="229"/>
                  </a:cubicBezTo>
                  <a:cubicBezTo>
                    <a:pt x="628" y="229"/>
                    <a:pt x="630" y="229"/>
                    <a:pt x="631" y="228"/>
                  </a:cubicBezTo>
                  <a:cubicBezTo>
                    <a:pt x="631" y="228"/>
                    <a:pt x="632" y="227"/>
                    <a:pt x="632" y="227"/>
                  </a:cubicBezTo>
                  <a:cubicBezTo>
                    <a:pt x="632" y="227"/>
                    <a:pt x="634" y="227"/>
                    <a:pt x="634" y="225"/>
                  </a:cubicBezTo>
                  <a:cubicBezTo>
                    <a:pt x="634" y="225"/>
                    <a:pt x="634" y="224"/>
                    <a:pt x="635" y="224"/>
                  </a:cubicBezTo>
                  <a:cubicBezTo>
                    <a:pt x="635" y="224"/>
                    <a:pt x="637" y="223"/>
                    <a:pt x="637" y="223"/>
                  </a:cubicBezTo>
                  <a:cubicBezTo>
                    <a:pt x="638" y="221"/>
                    <a:pt x="638" y="221"/>
                    <a:pt x="638" y="221"/>
                  </a:cubicBezTo>
                  <a:cubicBezTo>
                    <a:pt x="638" y="221"/>
                    <a:pt x="638" y="220"/>
                    <a:pt x="639" y="219"/>
                  </a:cubicBezTo>
                  <a:cubicBezTo>
                    <a:pt x="639" y="219"/>
                    <a:pt x="639" y="218"/>
                    <a:pt x="640" y="218"/>
                  </a:cubicBezTo>
                  <a:cubicBezTo>
                    <a:pt x="640" y="217"/>
                    <a:pt x="640" y="216"/>
                    <a:pt x="641" y="216"/>
                  </a:cubicBezTo>
                  <a:cubicBezTo>
                    <a:pt x="642" y="215"/>
                    <a:pt x="641" y="216"/>
                    <a:pt x="641" y="214"/>
                  </a:cubicBezTo>
                  <a:cubicBezTo>
                    <a:pt x="641" y="213"/>
                    <a:pt x="642" y="213"/>
                    <a:pt x="641" y="212"/>
                  </a:cubicBezTo>
                  <a:cubicBezTo>
                    <a:pt x="641" y="211"/>
                    <a:pt x="641" y="211"/>
                    <a:pt x="641" y="211"/>
                  </a:cubicBezTo>
                  <a:cubicBezTo>
                    <a:pt x="642" y="211"/>
                    <a:pt x="642" y="210"/>
                    <a:pt x="640" y="209"/>
                  </a:cubicBezTo>
                  <a:cubicBezTo>
                    <a:pt x="640" y="208"/>
                    <a:pt x="639" y="209"/>
                    <a:pt x="639" y="207"/>
                  </a:cubicBezTo>
                  <a:cubicBezTo>
                    <a:pt x="639" y="207"/>
                    <a:pt x="638" y="207"/>
                    <a:pt x="637" y="205"/>
                  </a:cubicBezTo>
                  <a:cubicBezTo>
                    <a:pt x="637" y="204"/>
                    <a:pt x="636" y="205"/>
                    <a:pt x="636" y="204"/>
                  </a:cubicBezTo>
                  <a:cubicBezTo>
                    <a:pt x="635" y="204"/>
                    <a:pt x="635" y="204"/>
                    <a:pt x="635" y="204"/>
                  </a:cubicBezTo>
                  <a:cubicBezTo>
                    <a:pt x="635" y="204"/>
                    <a:pt x="635" y="200"/>
                    <a:pt x="637" y="200"/>
                  </a:cubicBezTo>
                  <a:cubicBezTo>
                    <a:pt x="638" y="200"/>
                    <a:pt x="639" y="199"/>
                    <a:pt x="640" y="200"/>
                  </a:cubicBezTo>
                  <a:cubicBezTo>
                    <a:pt x="640" y="200"/>
                    <a:pt x="641" y="199"/>
                    <a:pt x="642" y="199"/>
                  </a:cubicBezTo>
                  <a:cubicBezTo>
                    <a:pt x="643" y="199"/>
                    <a:pt x="644" y="198"/>
                    <a:pt x="643" y="197"/>
                  </a:cubicBezTo>
                  <a:cubicBezTo>
                    <a:pt x="643" y="196"/>
                    <a:pt x="641" y="197"/>
                    <a:pt x="640" y="197"/>
                  </a:cubicBezTo>
                  <a:cubicBezTo>
                    <a:pt x="639" y="196"/>
                    <a:pt x="638" y="196"/>
                    <a:pt x="638" y="196"/>
                  </a:cubicBezTo>
                  <a:cubicBezTo>
                    <a:pt x="637" y="196"/>
                    <a:pt x="637" y="198"/>
                    <a:pt x="636" y="197"/>
                  </a:cubicBezTo>
                  <a:cubicBezTo>
                    <a:pt x="635" y="197"/>
                    <a:pt x="634" y="196"/>
                    <a:pt x="634" y="196"/>
                  </a:cubicBezTo>
                  <a:cubicBezTo>
                    <a:pt x="634" y="196"/>
                    <a:pt x="631" y="196"/>
                    <a:pt x="632" y="194"/>
                  </a:cubicBezTo>
                  <a:cubicBezTo>
                    <a:pt x="632" y="194"/>
                    <a:pt x="634" y="194"/>
                    <a:pt x="635" y="194"/>
                  </a:cubicBezTo>
                  <a:cubicBezTo>
                    <a:pt x="635" y="193"/>
                    <a:pt x="635" y="192"/>
                    <a:pt x="635" y="192"/>
                  </a:cubicBezTo>
                  <a:cubicBezTo>
                    <a:pt x="635" y="191"/>
                    <a:pt x="638" y="190"/>
                    <a:pt x="638" y="190"/>
                  </a:cubicBezTo>
                  <a:cubicBezTo>
                    <a:pt x="638" y="190"/>
                    <a:pt x="638" y="192"/>
                    <a:pt x="638" y="193"/>
                  </a:cubicBezTo>
                  <a:cubicBezTo>
                    <a:pt x="638" y="194"/>
                    <a:pt x="639" y="194"/>
                    <a:pt x="639" y="194"/>
                  </a:cubicBezTo>
                  <a:cubicBezTo>
                    <a:pt x="639" y="194"/>
                    <a:pt x="640" y="195"/>
                    <a:pt x="640" y="195"/>
                  </a:cubicBezTo>
                  <a:cubicBezTo>
                    <a:pt x="641" y="195"/>
                    <a:pt x="642" y="193"/>
                    <a:pt x="643" y="192"/>
                  </a:cubicBezTo>
                  <a:cubicBezTo>
                    <a:pt x="644" y="192"/>
                    <a:pt x="645" y="192"/>
                    <a:pt x="646" y="193"/>
                  </a:cubicBezTo>
                  <a:cubicBezTo>
                    <a:pt x="648" y="193"/>
                    <a:pt x="648" y="194"/>
                    <a:pt x="647" y="195"/>
                  </a:cubicBezTo>
                  <a:cubicBezTo>
                    <a:pt x="646" y="196"/>
                    <a:pt x="646" y="196"/>
                    <a:pt x="646" y="196"/>
                  </a:cubicBezTo>
                  <a:cubicBezTo>
                    <a:pt x="646" y="196"/>
                    <a:pt x="646" y="197"/>
                    <a:pt x="647" y="197"/>
                  </a:cubicBezTo>
                  <a:cubicBezTo>
                    <a:pt x="647" y="198"/>
                    <a:pt x="648" y="197"/>
                    <a:pt x="648" y="198"/>
                  </a:cubicBezTo>
                  <a:cubicBezTo>
                    <a:pt x="648" y="198"/>
                    <a:pt x="650" y="199"/>
                    <a:pt x="650" y="200"/>
                  </a:cubicBezTo>
                  <a:cubicBezTo>
                    <a:pt x="651" y="200"/>
                    <a:pt x="650" y="202"/>
                    <a:pt x="650" y="203"/>
                  </a:cubicBezTo>
                  <a:cubicBezTo>
                    <a:pt x="651" y="204"/>
                    <a:pt x="651" y="204"/>
                    <a:pt x="652" y="205"/>
                  </a:cubicBezTo>
                  <a:cubicBezTo>
                    <a:pt x="654" y="208"/>
                    <a:pt x="655" y="206"/>
                    <a:pt x="654" y="205"/>
                  </a:cubicBezTo>
                  <a:cubicBezTo>
                    <a:pt x="655" y="204"/>
                    <a:pt x="655" y="204"/>
                    <a:pt x="655" y="204"/>
                  </a:cubicBezTo>
                  <a:cubicBezTo>
                    <a:pt x="656" y="204"/>
                    <a:pt x="656" y="203"/>
                    <a:pt x="657" y="203"/>
                  </a:cubicBezTo>
                  <a:cubicBezTo>
                    <a:pt x="657" y="202"/>
                    <a:pt x="657" y="202"/>
                    <a:pt x="657" y="201"/>
                  </a:cubicBezTo>
                  <a:cubicBezTo>
                    <a:pt x="657" y="200"/>
                    <a:pt x="658" y="200"/>
                    <a:pt x="658" y="199"/>
                  </a:cubicBezTo>
                  <a:cubicBezTo>
                    <a:pt x="658" y="198"/>
                    <a:pt x="658" y="198"/>
                    <a:pt x="658" y="197"/>
                  </a:cubicBezTo>
                  <a:cubicBezTo>
                    <a:pt x="658" y="196"/>
                    <a:pt x="656" y="197"/>
                    <a:pt x="656" y="197"/>
                  </a:cubicBezTo>
                  <a:cubicBezTo>
                    <a:pt x="656" y="196"/>
                    <a:pt x="654" y="195"/>
                    <a:pt x="654" y="194"/>
                  </a:cubicBezTo>
                  <a:cubicBezTo>
                    <a:pt x="654" y="194"/>
                    <a:pt x="653" y="194"/>
                    <a:pt x="653" y="193"/>
                  </a:cubicBezTo>
                  <a:cubicBezTo>
                    <a:pt x="654" y="191"/>
                    <a:pt x="654" y="191"/>
                    <a:pt x="654" y="191"/>
                  </a:cubicBezTo>
                  <a:cubicBezTo>
                    <a:pt x="655" y="192"/>
                    <a:pt x="656" y="191"/>
                    <a:pt x="656" y="191"/>
                  </a:cubicBezTo>
                  <a:cubicBezTo>
                    <a:pt x="656" y="191"/>
                    <a:pt x="657" y="190"/>
                    <a:pt x="657" y="190"/>
                  </a:cubicBezTo>
                  <a:cubicBezTo>
                    <a:pt x="658" y="189"/>
                    <a:pt x="657" y="188"/>
                    <a:pt x="659" y="187"/>
                  </a:cubicBezTo>
                  <a:cubicBezTo>
                    <a:pt x="660" y="186"/>
                    <a:pt x="659" y="186"/>
                    <a:pt x="661" y="186"/>
                  </a:cubicBezTo>
                  <a:cubicBezTo>
                    <a:pt x="664" y="185"/>
                    <a:pt x="665" y="185"/>
                    <a:pt x="665" y="185"/>
                  </a:cubicBezTo>
                  <a:cubicBezTo>
                    <a:pt x="665" y="185"/>
                    <a:pt x="667" y="186"/>
                    <a:pt x="668" y="184"/>
                  </a:cubicBezTo>
                  <a:cubicBezTo>
                    <a:pt x="668" y="183"/>
                    <a:pt x="669" y="183"/>
                    <a:pt x="670" y="182"/>
                  </a:cubicBezTo>
                  <a:cubicBezTo>
                    <a:pt x="670" y="182"/>
                    <a:pt x="670" y="182"/>
                    <a:pt x="671" y="181"/>
                  </a:cubicBezTo>
                  <a:cubicBezTo>
                    <a:pt x="671" y="181"/>
                    <a:pt x="672" y="181"/>
                    <a:pt x="672" y="180"/>
                  </a:cubicBezTo>
                  <a:cubicBezTo>
                    <a:pt x="673" y="180"/>
                    <a:pt x="673" y="179"/>
                    <a:pt x="673" y="178"/>
                  </a:cubicBezTo>
                  <a:cubicBezTo>
                    <a:pt x="674" y="178"/>
                    <a:pt x="674" y="178"/>
                    <a:pt x="675" y="177"/>
                  </a:cubicBezTo>
                  <a:cubicBezTo>
                    <a:pt x="675" y="176"/>
                    <a:pt x="676" y="175"/>
                    <a:pt x="676" y="175"/>
                  </a:cubicBezTo>
                  <a:cubicBezTo>
                    <a:pt x="676" y="174"/>
                    <a:pt x="676" y="174"/>
                    <a:pt x="676" y="174"/>
                  </a:cubicBezTo>
                  <a:cubicBezTo>
                    <a:pt x="676" y="174"/>
                    <a:pt x="676" y="174"/>
                    <a:pt x="676" y="173"/>
                  </a:cubicBezTo>
                  <a:cubicBezTo>
                    <a:pt x="676" y="173"/>
                    <a:pt x="676" y="173"/>
                    <a:pt x="676" y="173"/>
                  </a:cubicBezTo>
                  <a:cubicBezTo>
                    <a:pt x="676" y="173"/>
                    <a:pt x="676" y="173"/>
                    <a:pt x="677" y="172"/>
                  </a:cubicBezTo>
                  <a:cubicBezTo>
                    <a:pt x="678" y="172"/>
                    <a:pt x="680" y="172"/>
                    <a:pt x="679" y="171"/>
                  </a:cubicBezTo>
                  <a:cubicBezTo>
                    <a:pt x="679" y="170"/>
                    <a:pt x="680" y="170"/>
                    <a:pt x="680" y="169"/>
                  </a:cubicBezTo>
                  <a:cubicBezTo>
                    <a:pt x="681" y="169"/>
                    <a:pt x="681" y="168"/>
                    <a:pt x="681" y="167"/>
                  </a:cubicBezTo>
                  <a:cubicBezTo>
                    <a:pt x="681" y="166"/>
                    <a:pt x="682" y="166"/>
                    <a:pt x="682" y="166"/>
                  </a:cubicBezTo>
                  <a:cubicBezTo>
                    <a:pt x="682" y="165"/>
                    <a:pt x="682" y="165"/>
                    <a:pt x="682" y="164"/>
                  </a:cubicBezTo>
                  <a:cubicBezTo>
                    <a:pt x="682" y="164"/>
                    <a:pt x="682" y="161"/>
                    <a:pt x="682" y="161"/>
                  </a:cubicBezTo>
                  <a:cubicBezTo>
                    <a:pt x="683" y="155"/>
                    <a:pt x="683" y="155"/>
                    <a:pt x="683" y="155"/>
                  </a:cubicBezTo>
                  <a:cubicBezTo>
                    <a:pt x="683" y="155"/>
                    <a:pt x="682" y="154"/>
                    <a:pt x="682" y="154"/>
                  </a:cubicBezTo>
                  <a:cubicBezTo>
                    <a:pt x="681" y="153"/>
                    <a:pt x="680" y="151"/>
                    <a:pt x="680" y="151"/>
                  </a:cubicBezTo>
                  <a:cubicBezTo>
                    <a:pt x="680" y="151"/>
                    <a:pt x="677" y="149"/>
                    <a:pt x="677" y="151"/>
                  </a:cubicBezTo>
                  <a:cubicBezTo>
                    <a:pt x="677" y="152"/>
                    <a:pt x="677" y="153"/>
                    <a:pt x="676" y="153"/>
                  </a:cubicBezTo>
                  <a:cubicBezTo>
                    <a:pt x="675" y="153"/>
                    <a:pt x="674" y="153"/>
                    <a:pt x="674" y="152"/>
                  </a:cubicBezTo>
                  <a:cubicBezTo>
                    <a:pt x="674" y="151"/>
                    <a:pt x="676" y="150"/>
                    <a:pt x="676" y="149"/>
                  </a:cubicBezTo>
                  <a:cubicBezTo>
                    <a:pt x="677" y="149"/>
                    <a:pt x="676" y="149"/>
                    <a:pt x="676" y="149"/>
                  </a:cubicBezTo>
                  <a:cubicBezTo>
                    <a:pt x="676" y="148"/>
                    <a:pt x="670" y="150"/>
                    <a:pt x="670" y="149"/>
                  </a:cubicBezTo>
                  <a:cubicBezTo>
                    <a:pt x="669" y="149"/>
                    <a:pt x="673" y="147"/>
                    <a:pt x="674" y="146"/>
                  </a:cubicBezTo>
                  <a:cubicBezTo>
                    <a:pt x="674" y="145"/>
                    <a:pt x="676" y="145"/>
                    <a:pt x="676" y="145"/>
                  </a:cubicBezTo>
                  <a:cubicBezTo>
                    <a:pt x="677" y="144"/>
                    <a:pt x="678" y="143"/>
                    <a:pt x="678" y="143"/>
                  </a:cubicBezTo>
                  <a:cubicBezTo>
                    <a:pt x="679" y="141"/>
                    <a:pt x="680" y="141"/>
                    <a:pt x="680" y="141"/>
                  </a:cubicBezTo>
                  <a:cubicBezTo>
                    <a:pt x="682" y="138"/>
                    <a:pt x="682" y="138"/>
                    <a:pt x="682" y="138"/>
                  </a:cubicBezTo>
                  <a:cubicBezTo>
                    <a:pt x="686" y="134"/>
                    <a:pt x="686" y="134"/>
                    <a:pt x="686" y="134"/>
                  </a:cubicBezTo>
                  <a:cubicBezTo>
                    <a:pt x="687" y="134"/>
                    <a:pt x="690" y="134"/>
                    <a:pt x="690" y="134"/>
                  </a:cubicBezTo>
                  <a:cubicBezTo>
                    <a:pt x="703" y="133"/>
                    <a:pt x="703" y="133"/>
                    <a:pt x="703" y="133"/>
                  </a:cubicBezTo>
                  <a:cubicBezTo>
                    <a:pt x="705" y="133"/>
                    <a:pt x="701" y="136"/>
                    <a:pt x="702" y="136"/>
                  </a:cubicBezTo>
                  <a:cubicBezTo>
                    <a:pt x="702" y="137"/>
                    <a:pt x="704" y="136"/>
                    <a:pt x="706" y="136"/>
                  </a:cubicBezTo>
                  <a:cubicBezTo>
                    <a:pt x="706" y="136"/>
                    <a:pt x="708" y="136"/>
                    <a:pt x="709" y="136"/>
                  </a:cubicBezTo>
                  <a:cubicBezTo>
                    <a:pt x="709" y="136"/>
                    <a:pt x="709" y="135"/>
                    <a:pt x="710" y="135"/>
                  </a:cubicBezTo>
                  <a:cubicBezTo>
                    <a:pt x="711" y="135"/>
                    <a:pt x="712" y="135"/>
                    <a:pt x="713" y="135"/>
                  </a:cubicBezTo>
                  <a:cubicBezTo>
                    <a:pt x="714" y="135"/>
                    <a:pt x="711" y="133"/>
                    <a:pt x="712" y="133"/>
                  </a:cubicBezTo>
                  <a:cubicBezTo>
                    <a:pt x="713" y="133"/>
                    <a:pt x="710" y="132"/>
                    <a:pt x="712" y="132"/>
                  </a:cubicBezTo>
                  <a:cubicBezTo>
                    <a:pt x="712" y="132"/>
                    <a:pt x="714" y="130"/>
                    <a:pt x="715" y="129"/>
                  </a:cubicBezTo>
                  <a:cubicBezTo>
                    <a:pt x="715" y="128"/>
                    <a:pt x="715" y="128"/>
                    <a:pt x="715" y="128"/>
                  </a:cubicBezTo>
                  <a:cubicBezTo>
                    <a:pt x="715" y="128"/>
                    <a:pt x="715" y="128"/>
                    <a:pt x="715" y="128"/>
                  </a:cubicBezTo>
                  <a:cubicBezTo>
                    <a:pt x="715" y="127"/>
                    <a:pt x="715" y="125"/>
                    <a:pt x="716" y="125"/>
                  </a:cubicBezTo>
                  <a:cubicBezTo>
                    <a:pt x="719" y="125"/>
                    <a:pt x="718" y="125"/>
                    <a:pt x="721" y="125"/>
                  </a:cubicBezTo>
                  <a:cubicBezTo>
                    <a:pt x="723" y="125"/>
                    <a:pt x="719" y="127"/>
                    <a:pt x="722" y="128"/>
                  </a:cubicBezTo>
                  <a:cubicBezTo>
                    <a:pt x="725" y="129"/>
                    <a:pt x="722" y="130"/>
                    <a:pt x="726" y="130"/>
                  </a:cubicBezTo>
                  <a:cubicBezTo>
                    <a:pt x="728" y="130"/>
                    <a:pt x="726" y="127"/>
                    <a:pt x="728" y="126"/>
                  </a:cubicBezTo>
                  <a:cubicBezTo>
                    <a:pt x="728" y="126"/>
                    <a:pt x="731" y="122"/>
                    <a:pt x="732" y="122"/>
                  </a:cubicBezTo>
                  <a:cubicBezTo>
                    <a:pt x="736" y="122"/>
                    <a:pt x="729" y="127"/>
                    <a:pt x="731" y="127"/>
                  </a:cubicBezTo>
                  <a:cubicBezTo>
                    <a:pt x="733" y="128"/>
                    <a:pt x="729" y="128"/>
                    <a:pt x="730" y="129"/>
                  </a:cubicBezTo>
                  <a:cubicBezTo>
                    <a:pt x="731" y="129"/>
                    <a:pt x="728" y="130"/>
                    <a:pt x="728" y="131"/>
                  </a:cubicBezTo>
                  <a:cubicBezTo>
                    <a:pt x="729" y="132"/>
                    <a:pt x="724" y="131"/>
                    <a:pt x="724" y="133"/>
                  </a:cubicBezTo>
                  <a:cubicBezTo>
                    <a:pt x="723" y="134"/>
                    <a:pt x="720" y="134"/>
                    <a:pt x="722" y="135"/>
                  </a:cubicBezTo>
                  <a:cubicBezTo>
                    <a:pt x="724" y="136"/>
                    <a:pt x="721" y="136"/>
                    <a:pt x="719" y="138"/>
                  </a:cubicBezTo>
                  <a:cubicBezTo>
                    <a:pt x="718" y="139"/>
                    <a:pt x="716" y="139"/>
                    <a:pt x="716" y="141"/>
                  </a:cubicBezTo>
                  <a:cubicBezTo>
                    <a:pt x="716" y="143"/>
                    <a:pt x="714" y="141"/>
                    <a:pt x="713" y="143"/>
                  </a:cubicBezTo>
                  <a:cubicBezTo>
                    <a:pt x="713" y="145"/>
                    <a:pt x="713" y="145"/>
                    <a:pt x="713" y="147"/>
                  </a:cubicBezTo>
                  <a:cubicBezTo>
                    <a:pt x="713" y="148"/>
                    <a:pt x="713" y="148"/>
                    <a:pt x="713" y="150"/>
                  </a:cubicBezTo>
                  <a:cubicBezTo>
                    <a:pt x="713" y="151"/>
                    <a:pt x="713" y="151"/>
                    <a:pt x="713" y="152"/>
                  </a:cubicBezTo>
                  <a:cubicBezTo>
                    <a:pt x="712" y="153"/>
                    <a:pt x="713" y="153"/>
                    <a:pt x="713" y="154"/>
                  </a:cubicBezTo>
                  <a:cubicBezTo>
                    <a:pt x="713" y="155"/>
                    <a:pt x="715" y="156"/>
                    <a:pt x="714" y="157"/>
                  </a:cubicBezTo>
                  <a:cubicBezTo>
                    <a:pt x="714" y="157"/>
                    <a:pt x="714" y="157"/>
                    <a:pt x="714" y="158"/>
                  </a:cubicBezTo>
                  <a:cubicBezTo>
                    <a:pt x="714" y="159"/>
                    <a:pt x="711" y="157"/>
                    <a:pt x="711" y="163"/>
                  </a:cubicBezTo>
                  <a:cubicBezTo>
                    <a:pt x="711" y="164"/>
                    <a:pt x="711" y="165"/>
                    <a:pt x="711" y="165"/>
                  </a:cubicBezTo>
                  <a:cubicBezTo>
                    <a:pt x="711" y="166"/>
                    <a:pt x="712" y="166"/>
                    <a:pt x="712" y="166"/>
                  </a:cubicBezTo>
                  <a:cubicBezTo>
                    <a:pt x="714" y="165"/>
                    <a:pt x="713" y="164"/>
                    <a:pt x="715" y="163"/>
                  </a:cubicBezTo>
                  <a:cubicBezTo>
                    <a:pt x="716" y="162"/>
                    <a:pt x="717" y="162"/>
                    <a:pt x="718" y="161"/>
                  </a:cubicBezTo>
                  <a:cubicBezTo>
                    <a:pt x="718" y="160"/>
                    <a:pt x="718" y="160"/>
                    <a:pt x="719" y="160"/>
                  </a:cubicBezTo>
                  <a:cubicBezTo>
                    <a:pt x="719" y="160"/>
                    <a:pt x="720" y="159"/>
                    <a:pt x="720" y="158"/>
                  </a:cubicBezTo>
                  <a:cubicBezTo>
                    <a:pt x="721" y="158"/>
                    <a:pt x="720" y="157"/>
                    <a:pt x="720" y="156"/>
                  </a:cubicBezTo>
                  <a:cubicBezTo>
                    <a:pt x="722" y="156"/>
                    <a:pt x="721" y="159"/>
                    <a:pt x="723" y="158"/>
                  </a:cubicBezTo>
                  <a:cubicBezTo>
                    <a:pt x="723" y="156"/>
                    <a:pt x="721" y="153"/>
                    <a:pt x="724" y="151"/>
                  </a:cubicBezTo>
                  <a:cubicBezTo>
                    <a:pt x="725" y="151"/>
                    <a:pt x="726" y="152"/>
                    <a:pt x="727" y="151"/>
                  </a:cubicBezTo>
                  <a:cubicBezTo>
                    <a:pt x="729" y="150"/>
                    <a:pt x="726" y="148"/>
                    <a:pt x="727" y="147"/>
                  </a:cubicBezTo>
                  <a:cubicBezTo>
                    <a:pt x="727" y="147"/>
                    <a:pt x="729" y="146"/>
                    <a:pt x="731" y="146"/>
                  </a:cubicBezTo>
                  <a:cubicBezTo>
                    <a:pt x="733" y="146"/>
                    <a:pt x="732" y="145"/>
                    <a:pt x="732" y="144"/>
                  </a:cubicBezTo>
                  <a:cubicBezTo>
                    <a:pt x="732" y="143"/>
                    <a:pt x="730" y="144"/>
                    <a:pt x="730" y="143"/>
                  </a:cubicBezTo>
                  <a:cubicBezTo>
                    <a:pt x="730" y="143"/>
                    <a:pt x="729" y="141"/>
                    <a:pt x="730" y="141"/>
                  </a:cubicBezTo>
                  <a:cubicBezTo>
                    <a:pt x="731" y="140"/>
                    <a:pt x="730" y="140"/>
                    <a:pt x="730" y="139"/>
                  </a:cubicBezTo>
                  <a:cubicBezTo>
                    <a:pt x="730" y="138"/>
                    <a:pt x="728" y="139"/>
                    <a:pt x="728" y="139"/>
                  </a:cubicBezTo>
                  <a:cubicBezTo>
                    <a:pt x="729" y="138"/>
                    <a:pt x="728" y="137"/>
                    <a:pt x="729" y="136"/>
                  </a:cubicBezTo>
                  <a:cubicBezTo>
                    <a:pt x="731" y="136"/>
                    <a:pt x="731" y="135"/>
                    <a:pt x="731" y="135"/>
                  </a:cubicBezTo>
                  <a:cubicBezTo>
                    <a:pt x="731" y="135"/>
                    <a:pt x="730" y="133"/>
                    <a:pt x="732" y="133"/>
                  </a:cubicBezTo>
                  <a:cubicBezTo>
                    <a:pt x="733" y="132"/>
                    <a:pt x="733" y="133"/>
                    <a:pt x="734" y="133"/>
                  </a:cubicBezTo>
                  <a:cubicBezTo>
                    <a:pt x="735" y="133"/>
                    <a:pt x="736" y="134"/>
                    <a:pt x="737" y="133"/>
                  </a:cubicBezTo>
                  <a:cubicBezTo>
                    <a:pt x="740" y="132"/>
                    <a:pt x="738" y="132"/>
                    <a:pt x="739" y="130"/>
                  </a:cubicBezTo>
                  <a:cubicBezTo>
                    <a:pt x="740" y="130"/>
                    <a:pt x="742" y="131"/>
                    <a:pt x="742" y="131"/>
                  </a:cubicBezTo>
                  <a:cubicBezTo>
                    <a:pt x="742" y="131"/>
                    <a:pt x="743" y="131"/>
                    <a:pt x="744" y="131"/>
                  </a:cubicBezTo>
                  <a:cubicBezTo>
                    <a:pt x="746" y="132"/>
                    <a:pt x="746" y="132"/>
                    <a:pt x="746" y="132"/>
                  </a:cubicBezTo>
                  <a:cubicBezTo>
                    <a:pt x="748" y="132"/>
                    <a:pt x="747" y="130"/>
                    <a:pt x="748" y="130"/>
                  </a:cubicBezTo>
                  <a:cubicBezTo>
                    <a:pt x="748" y="130"/>
                    <a:pt x="748" y="128"/>
                    <a:pt x="749" y="128"/>
                  </a:cubicBezTo>
                  <a:cubicBezTo>
                    <a:pt x="750" y="128"/>
                    <a:pt x="750" y="129"/>
                    <a:pt x="751" y="128"/>
                  </a:cubicBezTo>
                  <a:cubicBezTo>
                    <a:pt x="752" y="128"/>
                    <a:pt x="753" y="127"/>
                    <a:pt x="754" y="127"/>
                  </a:cubicBezTo>
                  <a:cubicBezTo>
                    <a:pt x="755" y="126"/>
                    <a:pt x="755" y="124"/>
                    <a:pt x="756" y="124"/>
                  </a:cubicBezTo>
                  <a:cubicBezTo>
                    <a:pt x="757" y="123"/>
                    <a:pt x="759" y="122"/>
                    <a:pt x="760" y="122"/>
                  </a:cubicBezTo>
                  <a:cubicBezTo>
                    <a:pt x="761" y="122"/>
                    <a:pt x="762" y="123"/>
                    <a:pt x="764" y="123"/>
                  </a:cubicBezTo>
                  <a:cubicBezTo>
                    <a:pt x="764" y="122"/>
                    <a:pt x="766" y="125"/>
                    <a:pt x="766" y="123"/>
                  </a:cubicBezTo>
                  <a:cubicBezTo>
                    <a:pt x="767" y="123"/>
                    <a:pt x="766" y="122"/>
                    <a:pt x="767" y="122"/>
                  </a:cubicBezTo>
                  <a:cubicBezTo>
                    <a:pt x="767" y="121"/>
                    <a:pt x="766" y="120"/>
                    <a:pt x="766" y="119"/>
                  </a:cubicBezTo>
                  <a:cubicBezTo>
                    <a:pt x="764" y="117"/>
                    <a:pt x="764" y="117"/>
                    <a:pt x="764" y="117"/>
                  </a:cubicBezTo>
                  <a:cubicBezTo>
                    <a:pt x="763" y="116"/>
                    <a:pt x="763" y="116"/>
                    <a:pt x="763" y="116"/>
                  </a:cubicBezTo>
                  <a:cubicBezTo>
                    <a:pt x="763" y="115"/>
                    <a:pt x="761" y="114"/>
                    <a:pt x="761" y="113"/>
                  </a:cubicBezTo>
                  <a:cubicBezTo>
                    <a:pt x="761" y="113"/>
                    <a:pt x="762" y="113"/>
                    <a:pt x="762" y="113"/>
                  </a:cubicBezTo>
                  <a:cubicBezTo>
                    <a:pt x="763" y="112"/>
                    <a:pt x="766" y="114"/>
                    <a:pt x="767" y="113"/>
                  </a:cubicBezTo>
                  <a:cubicBezTo>
                    <a:pt x="767" y="113"/>
                    <a:pt x="767" y="111"/>
                    <a:pt x="768" y="111"/>
                  </a:cubicBezTo>
                  <a:cubicBezTo>
                    <a:pt x="769" y="110"/>
                    <a:pt x="768" y="108"/>
                    <a:pt x="768" y="108"/>
                  </a:cubicBezTo>
                  <a:cubicBezTo>
                    <a:pt x="769" y="107"/>
                    <a:pt x="768" y="106"/>
                    <a:pt x="769" y="106"/>
                  </a:cubicBezTo>
                  <a:cubicBezTo>
                    <a:pt x="770" y="105"/>
                    <a:pt x="770" y="111"/>
                    <a:pt x="772" y="110"/>
                  </a:cubicBezTo>
                  <a:cubicBezTo>
                    <a:pt x="772" y="110"/>
                    <a:pt x="773" y="109"/>
                    <a:pt x="774" y="110"/>
                  </a:cubicBezTo>
                  <a:cubicBezTo>
                    <a:pt x="775" y="110"/>
                    <a:pt x="775" y="111"/>
                    <a:pt x="776" y="112"/>
                  </a:cubicBezTo>
                  <a:cubicBezTo>
                    <a:pt x="777" y="113"/>
                    <a:pt x="778" y="113"/>
                    <a:pt x="778" y="114"/>
                  </a:cubicBezTo>
                  <a:cubicBezTo>
                    <a:pt x="778" y="114"/>
                    <a:pt x="780" y="115"/>
                    <a:pt x="781" y="115"/>
                  </a:cubicBezTo>
                  <a:cubicBezTo>
                    <a:pt x="782" y="116"/>
                    <a:pt x="784" y="115"/>
                    <a:pt x="784" y="115"/>
                  </a:cubicBezTo>
                  <a:cubicBezTo>
                    <a:pt x="785" y="114"/>
                    <a:pt x="785" y="112"/>
                    <a:pt x="784" y="111"/>
                  </a:cubicBezTo>
                  <a:cubicBezTo>
                    <a:pt x="784" y="110"/>
                    <a:pt x="785" y="110"/>
                    <a:pt x="786" y="110"/>
                  </a:cubicBezTo>
                  <a:cubicBezTo>
                    <a:pt x="786" y="110"/>
                    <a:pt x="788" y="110"/>
                    <a:pt x="789" y="110"/>
                  </a:cubicBezTo>
                  <a:cubicBezTo>
                    <a:pt x="789" y="109"/>
                    <a:pt x="790" y="108"/>
                    <a:pt x="789" y="106"/>
                  </a:cubicBezTo>
                  <a:close/>
                  <a:moveTo>
                    <a:pt x="651" y="280"/>
                  </a:moveTo>
                  <a:cubicBezTo>
                    <a:pt x="652" y="278"/>
                    <a:pt x="651" y="277"/>
                    <a:pt x="651" y="276"/>
                  </a:cubicBezTo>
                  <a:cubicBezTo>
                    <a:pt x="651" y="274"/>
                    <a:pt x="652" y="273"/>
                    <a:pt x="650" y="271"/>
                  </a:cubicBezTo>
                  <a:cubicBezTo>
                    <a:pt x="648" y="272"/>
                    <a:pt x="649" y="276"/>
                    <a:pt x="649" y="278"/>
                  </a:cubicBezTo>
                  <a:cubicBezTo>
                    <a:pt x="650" y="278"/>
                    <a:pt x="651" y="279"/>
                    <a:pt x="651" y="280"/>
                  </a:cubicBezTo>
                  <a:close/>
                  <a:moveTo>
                    <a:pt x="705" y="284"/>
                  </a:moveTo>
                  <a:cubicBezTo>
                    <a:pt x="705" y="284"/>
                    <a:pt x="703" y="278"/>
                    <a:pt x="701" y="279"/>
                  </a:cubicBezTo>
                  <a:cubicBezTo>
                    <a:pt x="699" y="279"/>
                    <a:pt x="702" y="281"/>
                    <a:pt x="702" y="282"/>
                  </a:cubicBezTo>
                  <a:cubicBezTo>
                    <a:pt x="702" y="283"/>
                    <a:pt x="693" y="285"/>
                    <a:pt x="693" y="284"/>
                  </a:cubicBezTo>
                  <a:cubicBezTo>
                    <a:pt x="693" y="283"/>
                    <a:pt x="692" y="283"/>
                    <a:pt x="691" y="284"/>
                  </a:cubicBezTo>
                  <a:cubicBezTo>
                    <a:pt x="690" y="284"/>
                    <a:pt x="690" y="284"/>
                    <a:pt x="690" y="284"/>
                  </a:cubicBezTo>
                  <a:cubicBezTo>
                    <a:pt x="690" y="283"/>
                    <a:pt x="690" y="283"/>
                    <a:pt x="690" y="283"/>
                  </a:cubicBezTo>
                  <a:cubicBezTo>
                    <a:pt x="690" y="283"/>
                    <a:pt x="690" y="281"/>
                    <a:pt x="689" y="281"/>
                  </a:cubicBezTo>
                  <a:cubicBezTo>
                    <a:pt x="685" y="281"/>
                    <a:pt x="685" y="281"/>
                    <a:pt x="685" y="281"/>
                  </a:cubicBezTo>
                  <a:cubicBezTo>
                    <a:pt x="685" y="281"/>
                    <a:pt x="684" y="280"/>
                    <a:pt x="683" y="280"/>
                  </a:cubicBezTo>
                  <a:cubicBezTo>
                    <a:pt x="683" y="280"/>
                    <a:pt x="682" y="279"/>
                    <a:pt x="682" y="279"/>
                  </a:cubicBezTo>
                  <a:cubicBezTo>
                    <a:pt x="681" y="279"/>
                    <a:pt x="681" y="279"/>
                    <a:pt x="681" y="279"/>
                  </a:cubicBezTo>
                  <a:cubicBezTo>
                    <a:pt x="680" y="279"/>
                    <a:pt x="680" y="278"/>
                    <a:pt x="679" y="278"/>
                  </a:cubicBezTo>
                  <a:cubicBezTo>
                    <a:pt x="678" y="278"/>
                    <a:pt x="678" y="278"/>
                    <a:pt x="677" y="278"/>
                  </a:cubicBezTo>
                  <a:cubicBezTo>
                    <a:pt x="677" y="278"/>
                    <a:pt x="676" y="278"/>
                    <a:pt x="676" y="278"/>
                  </a:cubicBezTo>
                  <a:cubicBezTo>
                    <a:pt x="675" y="278"/>
                    <a:pt x="675" y="277"/>
                    <a:pt x="674" y="277"/>
                  </a:cubicBezTo>
                  <a:cubicBezTo>
                    <a:pt x="674" y="276"/>
                    <a:pt x="674" y="276"/>
                    <a:pt x="674" y="276"/>
                  </a:cubicBezTo>
                  <a:cubicBezTo>
                    <a:pt x="672" y="276"/>
                    <a:pt x="672" y="276"/>
                    <a:pt x="672" y="276"/>
                  </a:cubicBezTo>
                  <a:cubicBezTo>
                    <a:pt x="671" y="276"/>
                    <a:pt x="671" y="276"/>
                    <a:pt x="671" y="276"/>
                  </a:cubicBezTo>
                  <a:cubicBezTo>
                    <a:pt x="670" y="276"/>
                    <a:pt x="670" y="276"/>
                    <a:pt x="670" y="276"/>
                  </a:cubicBezTo>
                  <a:cubicBezTo>
                    <a:pt x="670" y="276"/>
                    <a:pt x="670" y="276"/>
                    <a:pt x="669" y="276"/>
                  </a:cubicBezTo>
                  <a:cubicBezTo>
                    <a:pt x="669" y="276"/>
                    <a:pt x="669" y="275"/>
                    <a:pt x="668" y="275"/>
                  </a:cubicBezTo>
                  <a:cubicBezTo>
                    <a:pt x="668" y="275"/>
                    <a:pt x="667" y="275"/>
                    <a:pt x="667" y="275"/>
                  </a:cubicBezTo>
                  <a:cubicBezTo>
                    <a:pt x="666" y="275"/>
                    <a:pt x="666" y="276"/>
                    <a:pt x="666" y="277"/>
                  </a:cubicBezTo>
                  <a:cubicBezTo>
                    <a:pt x="666" y="277"/>
                    <a:pt x="667" y="277"/>
                    <a:pt x="667" y="277"/>
                  </a:cubicBezTo>
                  <a:cubicBezTo>
                    <a:pt x="668" y="278"/>
                    <a:pt x="668" y="278"/>
                    <a:pt x="668" y="278"/>
                  </a:cubicBezTo>
                  <a:cubicBezTo>
                    <a:pt x="668" y="279"/>
                    <a:pt x="668" y="280"/>
                    <a:pt x="668" y="280"/>
                  </a:cubicBezTo>
                  <a:cubicBezTo>
                    <a:pt x="667" y="280"/>
                    <a:pt x="666" y="278"/>
                    <a:pt x="665" y="278"/>
                  </a:cubicBezTo>
                  <a:cubicBezTo>
                    <a:pt x="664" y="278"/>
                    <a:pt x="664" y="275"/>
                    <a:pt x="663" y="275"/>
                  </a:cubicBezTo>
                  <a:cubicBezTo>
                    <a:pt x="662" y="275"/>
                    <a:pt x="662" y="275"/>
                    <a:pt x="662" y="275"/>
                  </a:cubicBezTo>
                  <a:cubicBezTo>
                    <a:pt x="660" y="275"/>
                    <a:pt x="660" y="275"/>
                    <a:pt x="659" y="275"/>
                  </a:cubicBezTo>
                  <a:cubicBezTo>
                    <a:pt x="658" y="275"/>
                    <a:pt x="659" y="274"/>
                    <a:pt x="659" y="274"/>
                  </a:cubicBezTo>
                  <a:cubicBezTo>
                    <a:pt x="660" y="272"/>
                    <a:pt x="660" y="272"/>
                    <a:pt x="660" y="272"/>
                  </a:cubicBezTo>
                  <a:cubicBezTo>
                    <a:pt x="659" y="271"/>
                    <a:pt x="659" y="271"/>
                    <a:pt x="658" y="271"/>
                  </a:cubicBezTo>
                  <a:cubicBezTo>
                    <a:pt x="658" y="271"/>
                    <a:pt x="658" y="271"/>
                    <a:pt x="657" y="272"/>
                  </a:cubicBezTo>
                  <a:cubicBezTo>
                    <a:pt x="656" y="273"/>
                    <a:pt x="656" y="273"/>
                    <a:pt x="656" y="273"/>
                  </a:cubicBezTo>
                  <a:cubicBezTo>
                    <a:pt x="656" y="273"/>
                    <a:pt x="655" y="273"/>
                    <a:pt x="655" y="274"/>
                  </a:cubicBezTo>
                  <a:cubicBezTo>
                    <a:pt x="655" y="274"/>
                    <a:pt x="655" y="276"/>
                    <a:pt x="656" y="277"/>
                  </a:cubicBezTo>
                  <a:cubicBezTo>
                    <a:pt x="656" y="277"/>
                    <a:pt x="658" y="278"/>
                    <a:pt x="658" y="278"/>
                  </a:cubicBezTo>
                  <a:cubicBezTo>
                    <a:pt x="658" y="279"/>
                    <a:pt x="659" y="279"/>
                    <a:pt x="659" y="279"/>
                  </a:cubicBezTo>
                  <a:cubicBezTo>
                    <a:pt x="659" y="280"/>
                    <a:pt x="660" y="281"/>
                    <a:pt x="660" y="281"/>
                  </a:cubicBezTo>
                  <a:cubicBezTo>
                    <a:pt x="660" y="282"/>
                    <a:pt x="663" y="283"/>
                    <a:pt x="663" y="283"/>
                  </a:cubicBezTo>
                  <a:cubicBezTo>
                    <a:pt x="663" y="284"/>
                    <a:pt x="664" y="287"/>
                    <a:pt x="664" y="287"/>
                  </a:cubicBezTo>
                  <a:cubicBezTo>
                    <a:pt x="666" y="287"/>
                    <a:pt x="665" y="285"/>
                    <a:pt x="666" y="285"/>
                  </a:cubicBezTo>
                  <a:cubicBezTo>
                    <a:pt x="667" y="284"/>
                    <a:pt x="668" y="283"/>
                    <a:pt x="668" y="283"/>
                  </a:cubicBezTo>
                  <a:cubicBezTo>
                    <a:pt x="669" y="283"/>
                    <a:pt x="671" y="284"/>
                    <a:pt x="671" y="284"/>
                  </a:cubicBezTo>
                  <a:cubicBezTo>
                    <a:pt x="671" y="285"/>
                    <a:pt x="673" y="285"/>
                    <a:pt x="673" y="286"/>
                  </a:cubicBezTo>
                  <a:cubicBezTo>
                    <a:pt x="673" y="287"/>
                    <a:pt x="674" y="288"/>
                    <a:pt x="674" y="288"/>
                  </a:cubicBezTo>
                  <a:cubicBezTo>
                    <a:pt x="674" y="289"/>
                    <a:pt x="671" y="290"/>
                    <a:pt x="671" y="291"/>
                  </a:cubicBezTo>
                  <a:cubicBezTo>
                    <a:pt x="671" y="292"/>
                    <a:pt x="674" y="292"/>
                    <a:pt x="674" y="292"/>
                  </a:cubicBezTo>
                  <a:cubicBezTo>
                    <a:pt x="675" y="292"/>
                    <a:pt x="675" y="292"/>
                    <a:pt x="675" y="292"/>
                  </a:cubicBezTo>
                  <a:cubicBezTo>
                    <a:pt x="675" y="292"/>
                    <a:pt x="676" y="293"/>
                    <a:pt x="677" y="292"/>
                  </a:cubicBezTo>
                  <a:cubicBezTo>
                    <a:pt x="677" y="291"/>
                    <a:pt x="677" y="291"/>
                    <a:pt x="678" y="291"/>
                  </a:cubicBezTo>
                  <a:cubicBezTo>
                    <a:pt x="679" y="292"/>
                    <a:pt x="679" y="292"/>
                    <a:pt x="679" y="292"/>
                  </a:cubicBezTo>
                  <a:cubicBezTo>
                    <a:pt x="682" y="292"/>
                    <a:pt x="680" y="292"/>
                    <a:pt x="685" y="292"/>
                  </a:cubicBezTo>
                  <a:cubicBezTo>
                    <a:pt x="685" y="292"/>
                    <a:pt x="686" y="289"/>
                    <a:pt x="687" y="289"/>
                  </a:cubicBezTo>
                  <a:cubicBezTo>
                    <a:pt x="689" y="289"/>
                    <a:pt x="687" y="290"/>
                    <a:pt x="689" y="290"/>
                  </a:cubicBezTo>
                  <a:cubicBezTo>
                    <a:pt x="691" y="290"/>
                    <a:pt x="691" y="293"/>
                    <a:pt x="692" y="293"/>
                  </a:cubicBezTo>
                  <a:cubicBezTo>
                    <a:pt x="693" y="293"/>
                    <a:pt x="693" y="295"/>
                    <a:pt x="695" y="295"/>
                  </a:cubicBezTo>
                  <a:cubicBezTo>
                    <a:pt x="696" y="295"/>
                    <a:pt x="697" y="294"/>
                    <a:pt x="698" y="294"/>
                  </a:cubicBezTo>
                  <a:cubicBezTo>
                    <a:pt x="699" y="294"/>
                    <a:pt x="699" y="296"/>
                    <a:pt x="700" y="296"/>
                  </a:cubicBezTo>
                  <a:cubicBezTo>
                    <a:pt x="701" y="296"/>
                    <a:pt x="702" y="295"/>
                    <a:pt x="702" y="295"/>
                  </a:cubicBezTo>
                  <a:cubicBezTo>
                    <a:pt x="702" y="295"/>
                    <a:pt x="702" y="295"/>
                    <a:pt x="702" y="292"/>
                  </a:cubicBezTo>
                  <a:cubicBezTo>
                    <a:pt x="702" y="292"/>
                    <a:pt x="704" y="291"/>
                    <a:pt x="702" y="290"/>
                  </a:cubicBezTo>
                  <a:cubicBezTo>
                    <a:pt x="699" y="289"/>
                    <a:pt x="700" y="292"/>
                    <a:pt x="699" y="291"/>
                  </a:cubicBezTo>
                  <a:cubicBezTo>
                    <a:pt x="698" y="291"/>
                    <a:pt x="697" y="291"/>
                    <a:pt x="697" y="290"/>
                  </a:cubicBezTo>
                  <a:cubicBezTo>
                    <a:pt x="697" y="289"/>
                    <a:pt x="694" y="287"/>
                    <a:pt x="694" y="286"/>
                  </a:cubicBezTo>
                  <a:cubicBezTo>
                    <a:pt x="694" y="285"/>
                    <a:pt x="705" y="285"/>
                    <a:pt x="705" y="284"/>
                  </a:cubicBezTo>
                  <a:close/>
                  <a:moveTo>
                    <a:pt x="665" y="269"/>
                  </a:moveTo>
                  <a:cubicBezTo>
                    <a:pt x="665" y="265"/>
                    <a:pt x="663" y="263"/>
                    <a:pt x="660" y="265"/>
                  </a:cubicBezTo>
                  <a:cubicBezTo>
                    <a:pt x="660" y="266"/>
                    <a:pt x="661" y="266"/>
                    <a:pt x="661" y="266"/>
                  </a:cubicBezTo>
                  <a:cubicBezTo>
                    <a:pt x="662" y="269"/>
                    <a:pt x="662" y="269"/>
                    <a:pt x="665" y="269"/>
                  </a:cubicBezTo>
                  <a:close/>
                  <a:moveTo>
                    <a:pt x="652" y="239"/>
                  </a:moveTo>
                  <a:cubicBezTo>
                    <a:pt x="652" y="239"/>
                    <a:pt x="652" y="239"/>
                    <a:pt x="652" y="239"/>
                  </a:cubicBezTo>
                  <a:cubicBezTo>
                    <a:pt x="654" y="239"/>
                    <a:pt x="654" y="240"/>
                    <a:pt x="654" y="242"/>
                  </a:cubicBezTo>
                  <a:cubicBezTo>
                    <a:pt x="654" y="242"/>
                    <a:pt x="655" y="249"/>
                    <a:pt x="657" y="247"/>
                  </a:cubicBezTo>
                  <a:cubicBezTo>
                    <a:pt x="658" y="246"/>
                    <a:pt x="658" y="242"/>
                    <a:pt x="658" y="241"/>
                  </a:cubicBezTo>
                  <a:cubicBezTo>
                    <a:pt x="657" y="239"/>
                    <a:pt x="654" y="237"/>
                    <a:pt x="652" y="236"/>
                  </a:cubicBezTo>
                  <a:cubicBezTo>
                    <a:pt x="652" y="237"/>
                    <a:pt x="652" y="238"/>
                    <a:pt x="652" y="239"/>
                  </a:cubicBezTo>
                  <a:close/>
                  <a:moveTo>
                    <a:pt x="650" y="278"/>
                  </a:moveTo>
                  <a:cubicBezTo>
                    <a:pt x="649" y="278"/>
                    <a:pt x="649" y="278"/>
                    <a:pt x="649" y="278"/>
                  </a:cubicBezTo>
                  <a:cubicBezTo>
                    <a:pt x="649" y="278"/>
                    <a:pt x="649" y="278"/>
                    <a:pt x="649" y="278"/>
                  </a:cubicBezTo>
                  <a:cubicBezTo>
                    <a:pt x="650" y="278"/>
                    <a:pt x="650" y="278"/>
                    <a:pt x="650" y="278"/>
                  </a:cubicBezTo>
                  <a:close/>
                  <a:moveTo>
                    <a:pt x="639" y="274"/>
                  </a:moveTo>
                  <a:cubicBezTo>
                    <a:pt x="641" y="274"/>
                    <a:pt x="645" y="275"/>
                    <a:pt x="645" y="273"/>
                  </a:cubicBezTo>
                  <a:cubicBezTo>
                    <a:pt x="646" y="273"/>
                    <a:pt x="646" y="270"/>
                    <a:pt x="645" y="270"/>
                  </a:cubicBezTo>
                  <a:cubicBezTo>
                    <a:pt x="644" y="270"/>
                    <a:pt x="644" y="271"/>
                    <a:pt x="643" y="271"/>
                  </a:cubicBezTo>
                  <a:cubicBezTo>
                    <a:pt x="642" y="271"/>
                    <a:pt x="640" y="271"/>
                    <a:pt x="640" y="271"/>
                  </a:cubicBezTo>
                  <a:cubicBezTo>
                    <a:pt x="639" y="271"/>
                    <a:pt x="637" y="271"/>
                    <a:pt x="636" y="271"/>
                  </a:cubicBezTo>
                  <a:cubicBezTo>
                    <a:pt x="635" y="271"/>
                    <a:pt x="634" y="272"/>
                    <a:pt x="634" y="273"/>
                  </a:cubicBezTo>
                  <a:cubicBezTo>
                    <a:pt x="633" y="273"/>
                    <a:pt x="633" y="276"/>
                    <a:pt x="632" y="276"/>
                  </a:cubicBezTo>
                  <a:cubicBezTo>
                    <a:pt x="632" y="277"/>
                    <a:pt x="631" y="277"/>
                    <a:pt x="631" y="278"/>
                  </a:cubicBezTo>
                  <a:cubicBezTo>
                    <a:pt x="631" y="279"/>
                    <a:pt x="631" y="280"/>
                    <a:pt x="631" y="281"/>
                  </a:cubicBezTo>
                  <a:cubicBezTo>
                    <a:pt x="631" y="281"/>
                    <a:pt x="632" y="282"/>
                    <a:pt x="633" y="282"/>
                  </a:cubicBezTo>
                  <a:cubicBezTo>
                    <a:pt x="633" y="282"/>
                    <a:pt x="632" y="284"/>
                    <a:pt x="632" y="285"/>
                  </a:cubicBezTo>
                  <a:cubicBezTo>
                    <a:pt x="633" y="285"/>
                    <a:pt x="634" y="287"/>
                    <a:pt x="635" y="287"/>
                  </a:cubicBezTo>
                  <a:cubicBezTo>
                    <a:pt x="636" y="287"/>
                    <a:pt x="635" y="283"/>
                    <a:pt x="636" y="283"/>
                  </a:cubicBezTo>
                  <a:cubicBezTo>
                    <a:pt x="637" y="283"/>
                    <a:pt x="639" y="285"/>
                    <a:pt x="639" y="285"/>
                  </a:cubicBezTo>
                  <a:cubicBezTo>
                    <a:pt x="640" y="286"/>
                    <a:pt x="641" y="285"/>
                    <a:pt x="642" y="284"/>
                  </a:cubicBezTo>
                  <a:cubicBezTo>
                    <a:pt x="642" y="283"/>
                    <a:pt x="641" y="282"/>
                    <a:pt x="641" y="282"/>
                  </a:cubicBezTo>
                  <a:cubicBezTo>
                    <a:pt x="641" y="282"/>
                    <a:pt x="643" y="281"/>
                    <a:pt x="643" y="280"/>
                  </a:cubicBezTo>
                  <a:cubicBezTo>
                    <a:pt x="643" y="279"/>
                    <a:pt x="639" y="279"/>
                    <a:pt x="639" y="279"/>
                  </a:cubicBezTo>
                  <a:cubicBezTo>
                    <a:pt x="639" y="278"/>
                    <a:pt x="640" y="278"/>
                    <a:pt x="640" y="278"/>
                  </a:cubicBezTo>
                  <a:cubicBezTo>
                    <a:pt x="641" y="278"/>
                    <a:pt x="644" y="278"/>
                    <a:pt x="644" y="278"/>
                  </a:cubicBezTo>
                  <a:cubicBezTo>
                    <a:pt x="644" y="277"/>
                    <a:pt x="643" y="277"/>
                    <a:pt x="643" y="276"/>
                  </a:cubicBezTo>
                  <a:cubicBezTo>
                    <a:pt x="642" y="276"/>
                    <a:pt x="642" y="276"/>
                    <a:pt x="642" y="276"/>
                  </a:cubicBezTo>
                  <a:cubicBezTo>
                    <a:pt x="642" y="275"/>
                    <a:pt x="638" y="275"/>
                    <a:pt x="638" y="274"/>
                  </a:cubicBezTo>
                  <a:cubicBezTo>
                    <a:pt x="638" y="274"/>
                    <a:pt x="638" y="274"/>
                    <a:pt x="639" y="274"/>
                  </a:cubicBezTo>
                  <a:close/>
                  <a:moveTo>
                    <a:pt x="394" y="26"/>
                  </a:moveTo>
                  <a:cubicBezTo>
                    <a:pt x="394" y="30"/>
                    <a:pt x="394" y="29"/>
                    <a:pt x="397" y="31"/>
                  </a:cubicBezTo>
                  <a:cubicBezTo>
                    <a:pt x="398" y="31"/>
                    <a:pt x="398" y="32"/>
                    <a:pt x="399" y="32"/>
                  </a:cubicBezTo>
                  <a:cubicBezTo>
                    <a:pt x="400" y="33"/>
                    <a:pt x="401" y="32"/>
                    <a:pt x="402" y="32"/>
                  </a:cubicBezTo>
                  <a:cubicBezTo>
                    <a:pt x="402" y="31"/>
                    <a:pt x="401" y="30"/>
                    <a:pt x="402" y="29"/>
                  </a:cubicBezTo>
                  <a:cubicBezTo>
                    <a:pt x="402" y="27"/>
                    <a:pt x="403" y="26"/>
                    <a:pt x="404" y="24"/>
                  </a:cubicBezTo>
                  <a:cubicBezTo>
                    <a:pt x="402" y="23"/>
                    <a:pt x="402" y="26"/>
                    <a:pt x="400" y="25"/>
                  </a:cubicBezTo>
                  <a:cubicBezTo>
                    <a:pt x="399" y="25"/>
                    <a:pt x="399" y="23"/>
                    <a:pt x="397" y="23"/>
                  </a:cubicBezTo>
                  <a:cubicBezTo>
                    <a:pt x="397" y="24"/>
                    <a:pt x="397" y="25"/>
                    <a:pt x="395" y="26"/>
                  </a:cubicBezTo>
                  <a:cubicBezTo>
                    <a:pt x="395" y="25"/>
                    <a:pt x="395" y="24"/>
                    <a:pt x="395" y="24"/>
                  </a:cubicBezTo>
                  <a:cubicBezTo>
                    <a:pt x="394" y="24"/>
                    <a:pt x="394" y="24"/>
                    <a:pt x="394" y="24"/>
                  </a:cubicBezTo>
                  <a:cubicBezTo>
                    <a:pt x="394" y="24"/>
                    <a:pt x="393" y="26"/>
                    <a:pt x="394" y="26"/>
                  </a:cubicBezTo>
                  <a:cubicBezTo>
                    <a:pt x="394" y="26"/>
                    <a:pt x="394" y="26"/>
                    <a:pt x="394" y="26"/>
                  </a:cubicBezTo>
                  <a:close/>
                  <a:moveTo>
                    <a:pt x="387" y="35"/>
                  </a:moveTo>
                  <a:cubicBezTo>
                    <a:pt x="389" y="37"/>
                    <a:pt x="387" y="39"/>
                    <a:pt x="385" y="40"/>
                  </a:cubicBezTo>
                  <a:cubicBezTo>
                    <a:pt x="385" y="40"/>
                    <a:pt x="385" y="40"/>
                    <a:pt x="385" y="40"/>
                  </a:cubicBezTo>
                  <a:cubicBezTo>
                    <a:pt x="385" y="40"/>
                    <a:pt x="385" y="40"/>
                    <a:pt x="385" y="40"/>
                  </a:cubicBezTo>
                  <a:cubicBezTo>
                    <a:pt x="386" y="40"/>
                    <a:pt x="387" y="40"/>
                    <a:pt x="388" y="40"/>
                  </a:cubicBezTo>
                  <a:cubicBezTo>
                    <a:pt x="387" y="42"/>
                    <a:pt x="386" y="43"/>
                    <a:pt x="387" y="45"/>
                  </a:cubicBezTo>
                  <a:cubicBezTo>
                    <a:pt x="387" y="45"/>
                    <a:pt x="388" y="45"/>
                    <a:pt x="389" y="45"/>
                  </a:cubicBezTo>
                  <a:cubicBezTo>
                    <a:pt x="388" y="46"/>
                    <a:pt x="387" y="46"/>
                    <a:pt x="386" y="46"/>
                  </a:cubicBezTo>
                  <a:cubicBezTo>
                    <a:pt x="386" y="48"/>
                    <a:pt x="387" y="50"/>
                    <a:pt x="388" y="51"/>
                  </a:cubicBezTo>
                  <a:cubicBezTo>
                    <a:pt x="392" y="51"/>
                    <a:pt x="390" y="42"/>
                    <a:pt x="393" y="40"/>
                  </a:cubicBezTo>
                  <a:cubicBezTo>
                    <a:pt x="394" y="42"/>
                    <a:pt x="394" y="43"/>
                    <a:pt x="395" y="44"/>
                  </a:cubicBezTo>
                  <a:cubicBezTo>
                    <a:pt x="395" y="46"/>
                    <a:pt x="394" y="48"/>
                    <a:pt x="397" y="47"/>
                  </a:cubicBezTo>
                  <a:cubicBezTo>
                    <a:pt x="398" y="47"/>
                    <a:pt x="399" y="41"/>
                    <a:pt x="398" y="39"/>
                  </a:cubicBezTo>
                  <a:cubicBezTo>
                    <a:pt x="397" y="38"/>
                    <a:pt x="396" y="38"/>
                    <a:pt x="395" y="37"/>
                  </a:cubicBezTo>
                  <a:cubicBezTo>
                    <a:pt x="394" y="35"/>
                    <a:pt x="394" y="37"/>
                    <a:pt x="394" y="34"/>
                  </a:cubicBezTo>
                  <a:cubicBezTo>
                    <a:pt x="394" y="32"/>
                    <a:pt x="394" y="31"/>
                    <a:pt x="392" y="30"/>
                  </a:cubicBezTo>
                  <a:cubicBezTo>
                    <a:pt x="391" y="29"/>
                    <a:pt x="390" y="30"/>
                    <a:pt x="390" y="27"/>
                  </a:cubicBezTo>
                  <a:cubicBezTo>
                    <a:pt x="389" y="27"/>
                    <a:pt x="387" y="28"/>
                    <a:pt x="386" y="28"/>
                  </a:cubicBezTo>
                  <a:cubicBezTo>
                    <a:pt x="386" y="29"/>
                    <a:pt x="386" y="30"/>
                    <a:pt x="386" y="30"/>
                  </a:cubicBezTo>
                  <a:cubicBezTo>
                    <a:pt x="385" y="29"/>
                    <a:pt x="385" y="29"/>
                    <a:pt x="385" y="29"/>
                  </a:cubicBezTo>
                  <a:cubicBezTo>
                    <a:pt x="384" y="31"/>
                    <a:pt x="384" y="34"/>
                    <a:pt x="382" y="33"/>
                  </a:cubicBezTo>
                  <a:cubicBezTo>
                    <a:pt x="383" y="35"/>
                    <a:pt x="385" y="33"/>
                    <a:pt x="387" y="35"/>
                  </a:cubicBezTo>
                  <a:close/>
                  <a:moveTo>
                    <a:pt x="349" y="162"/>
                  </a:moveTo>
                  <a:cubicBezTo>
                    <a:pt x="349" y="162"/>
                    <a:pt x="350" y="163"/>
                    <a:pt x="350" y="163"/>
                  </a:cubicBezTo>
                  <a:cubicBezTo>
                    <a:pt x="351" y="163"/>
                    <a:pt x="352" y="163"/>
                    <a:pt x="352" y="163"/>
                  </a:cubicBezTo>
                  <a:cubicBezTo>
                    <a:pt x="353" y="163"/>
                    <a:pt x="353" y="163"/>
                    <a:pt x="354" y="163"/>
                  </a:cubicBezTo>
                  <a:cubicBezTo>
                    <a:pt x="354" y="162"/>
                    <a:pt x="354" y="162"/>
                    <a:pt x="354" y="162"/>
                  </a:cubicBezTo>
                  <a:cubicBezTo>
                    <a:pt x="355" y="161"/>
                    <a:pt x="355" y="161"/>
                    <a:pt x="355" y="161"/>
                  </a:cubicBezTo>
                  <a:cubicBezTo>
                    <a:pt x="356" y="160"/>
                    <a:pt x="356" y="161"/>
                    <a:pt x="357" y="160"/>
                  </a:cubicBezTo>
                  <a:cubicBezTo>
                    <a:pt x="358" y="160"/>
                    <a:pt x="358" y="160"/>
                    <a:pt x="358" y="160"/>
                  </a:cubicBezTo>
                  <a:cubicBezTo>
                    <a:pt x="358" y="159"/>
                    <a:pt x="358" y="160"/>
                    <a:pt x="358" y="159"/>
                  </a:cubicBezTo>
                  <a:cubicBezTo>
                    <a:pt x="359" y="158"/>
                    <a:pt x="359" y="158"/>
                    <a:pt x="359" y="158"/>
                  </a:cubicBezTo>
                  <a:cubicBezTo>
                    <a:pt x="359" y="157"/>
                    <a:pt x="359" y="157"/>
                    <a:pt x="359" y="157"/>
                  </a:cubicBezTo>
                  <a:cubicBezTo>
                    <a:pt x="359" y="155"/>
                    <a:pt x="359" y="155"/>
                    <a:pt x="359" y="155"/>
                  </a:cubicBezTo>
                  <a:cubicBezTo>
                    <a:pt x="358" y="154"/>
                    <a:pt x="358" y="154"/>
                    <a:pt x="358" y="154"/>
                  </a:cubicBezTo>
                  <a:cubicBezTo>
                    <a:pt x="357" y="153"/>
                    <a:pt x="357" y="153"/>
                    <a:pt x="357" y="153"/>
                  </a:cubicBezTo>
                  <a:cubicBezTo>
                    <a:pt x="357" y="150"/>
                    <a:pt x="357" y="150"/>
                    <a:pt x="357" y="150"/>
                  </a:cubicBezTo>
                  <a:cubicBezTo>
                    <a:pt x="356" y="150"/>
                    <a:pt x="355" y="149"/>
                    <a:pt x="354" y="149"/>
                  </a:cubicBezTo>
                  <a:cubicBezTo>
                    <a:pt x="352" y="151"/>
                    <a:pt x="352" y="151"/>
                    <a:pt x="352" y="151"/>
                  </a:cubicBezTo>
                  <a:cubicBezTo>
                    <a:pt x="351" y="152"/>
                    <a:pt x="351" y="152"/>
                    <a:pt x="351" y="152"/>
                  </a:cubicBezTo>
                  <a:cubicBezTo>
                    <a:pt x="351" y="153"/>
                    <a:pt x="349" y="152"/>
                    <a:pt x="349" y="153"/>
                  </a:cubicBezTo>
                  <a:cubicBezTo>
                    <a:pt x="348" y="153"/>
                    <a:pt x="349" y="155"/>
                    <a:pt x="349" y="155"/>
                  </a:cubicBezTo>
                  <a:cubicBezTo>
                    <a:pt x="349" y="156"/>
                    <a:pt x="349" y="156"/>
                    <a:pt x="349" y="156"/>
                  </a:cubicBezTo>
                  <a:cubicBezTo>
                    <a:pt x="349" y="157"/>
                    <a:pt x="349" y="157"/>
                    <a:pt x="349" y="157"/>
                  </a:cubicBezTo>
                  <a:cubicBezTo>
                    <a:pt x="348" y="157"/>
                    <a:pt x="348" y="157"/>
                    <a:pt x="348" y="157"/>
                  </a:cubicBezTo>
                  <a:cubicBezTo>
                    <a:pt x="348" y="160"/>
                    <a:pt x="348" y="160"/>
                    <a:pt x="348" y="160"/>
                  </a:cubicBezTo>
                  <a:cubicBezTo>
                    <a:pt x="348" y="161"/>
                    <a:pt x="348" y="161"/>
                    <a:pt x="348" y="161"/>
                  </a:cubicBezTo>
                  <a:cubicBezTo>
                    <a:pt x="349" y="162"/>
                    <a:pt x="349" y="162"/>
                    <a:pt x="349" y="162"/>
                  </a:cubicBezTo>
                  <a:close/>
                  <a:moveTo>
                    <a:pt x="193" y="228"/>
                  </a:moveTo>
                  <a:cubicBezTo>
                    <a:pt x="188" y="228"/>
                    <a:pt x="190" y="231"/>
                    <a:pt x="190" y="232"/>
                  </a:cubicBezTo>
                  <a:cubicBezTo>
                    <a:pt x="190" y="234"/>
                    <a:pt x="197" y="234"/>
                    <a:pt x="198" y="233"/>
                  </a:cubicBezTo>
                  <a:cubicBezTo>
                    <a:pt x="202" y="233"/>
                    <a:pt x="209" y="234"/>
                    <a:pt x="208" y="232"/>
                  </a:cubicBezTo>
                  <a:cubicBezTo>
                    <a:pt x="205" y="228"/>
                    <a:pt x="196" y="228"/>
                    <a:pt x="193" y="228"/>
                  </a:cubicBezTo>
                  <a:close/>
                  <a:moveTo>
                    <a:pt x="281" y="4"/>
                  </a:moveTo>
                  <a:cubicBezTo>
                    <a:pt x="281" y="4"/>
                    <a:pt x="282" y="5"/>
                    <a:pt x="282" y="5"/>
                  </a:cubicBezTo>
                  <a:cubicBezTo>
                    <a:pt x="283" y="5"/>
                    <a:pt x="283" y="5"/>
                    <a:pt x="283" y="5"/>
                  </a:cubicBezTo>
                  <a:cubicBezTo>
                    <a:pt x="284" y="5"/>
                    <a:pt x="284" y="5"/>
                    <a:pt x="284" y="5"/>
                  </a:cubicBezTo>
                  <a:cubicBezTo>
                    <a:pt x="285" y="5"/>
                    <a:pt x="285" y="5"/>
                    <a:pt x="286" y="5"/>
                  </a:cubicBezTo>
                  <a:cubicBezTo>
                    <a:pt x="287" y="5"/>
                    <a:pt x="287" y="4"/>
                    <a:pt x="288" y="4"/>
                  </a:cubicBezTo>
                  <a:cubicBezTo>
                    <a:pt x="289" y="4"/>
                    <a:pt x="289" y="4"/>
                    <a:pt x="289" y="4"/>
                  </a:cubicBezTo>
                  <a:cubicBezTo>
                    <a:pt x="289" y="3"/>
                    <a:pt x="289" y="3"/>
                    <a:pt x="289" y="3"/>
                  </a:cubicBezTo>
                  <a:cubicBezTo>
                    <a:pt x="288" y="2"/>
                    <a:pt x="287" y="2"/>
                    <a:pt x="287" y="2"/>
                  </a:cubicBezTo>
                  <a:cubicBezTo>
                    <a:pt x="286" y="2"/>
                    <a:pt x="286" y="2"/>
                    <a:pt x="286" y="3"/>
                  </a:cubicBezTo>
                  <a:cubicBezTo>
                    <a:pt x="286" y="3"/>
                    <a:pt x="285" y="4"/>
                    <a:pt x="285" y="4"/>
                  </a:cubicBezTo>
                  <a:cubicBezTo>
                    <a:pt x="285" y="3"/>
                    <a:pt x="284" y="2"/>
                    <a:pt x="284" y="3"/>
                  </a:cubicBezTo>
                  <a:cubicBezTo>
                    <a:pt x="283" y="3"/>
                    <a:pt x="283" y="3"/>
                    <a:pt x="283" y="3"/>
                  </a:cubicBezTo>
                  <a:cubicBezTo>
                    <a:pt x="284" y="3"/>
                    <a:pt x="284" y="3"/>
                    <a:pt x="284" y="3"/>
                  </a:cubicBezTo>
                  <a:cubicBezTo>
                    <a:pt x="283" y="2"/>
                    <a:pt x="283" y="2"/>
                    <a:pt x="283" y="2"/>
                  </a:cubicBezTo>
                  <a:cubicBezTo>
                    <a:pt x="283" y="3"/>
                    <a:pt x="283" y="3"/>
                    <a:pt x="283" y="3"/>
                  </a:cubicBezTo>
                  <a:cubicBezTo>
                    <a:pt x="282" y="3"/>
                    <a:pt x="282" y="3"/>
                    <a:pt x="282" y="3"/>
                  </a:cubicBezTo>
                  <a:cubicBezTo>
                    <a:pt x="281" y="3"/>
                    <a:pt x="281" y="3"/>
                    <a:pt x="281" y="3"/>
                  </a:cubicBezTo>
                  <a:cubicBezTo>
                    <a:pt x="281" y="4"/>
                    <a:pt x="281" y="4"/>
                    <a:pt x="281" y="4"/>
                  </a:cubicBezTo>
                  <a:close/>
                  <a:moveTo>
                    <a:pt x="481" y="87"/>
                  </a:moveTo>
                  <a:cubicBezTo>
                    <a:pt x="481" y="87"/>
                    <a:pt x="481" y="87"/>
                    <a:pt x="481" y="87"/>
                  </a:cubicBezTo>
                  <a:cubicBezTo>
                    <a:pt x="481" y="88"/>
                    <a:pt x="481" y="89"/>
                    <a:pt x="481" y="91"/>
                  </a:cubicBezTo>
                  <a:cubicBezTo>
                    <a:pt x="487" y="93"/>
                    <a:pt x="483" y="84"/>
                    <a:pt x="481" y="87"/>
                  </a:cubicBezTo>
                  <a:close/>
                  <a:moveTo>
                    <a:pt x="690" y="65"/>
                  </a:moveTo>
                  <a:cubicBezTo>
                    <a:pt x="690" y="64"/>
                    <a:pt x="690" y="64"/>
                    <a:pt x="690" y="64"/>
                  </a:cubicBezTo>
                  <a:cubicBezTo>
                    <a:pt x="689" y="65"/>
                    <a:pt x="689" y="67"/>
                    <a:pt x="689" y="68"/>
                  </a:cubicBezTo>
                  <a:cubicBezTo>
                    <a:pt x="695" y="70"/>
                    <a:pt x="691" y="62"/>
                    <a:pt x="690" y="65"/>
                  </a:cubicBezTo>
                  <a:close/>
                  <a:moveTo>
                    <a:pt x="484" y="81"/>
                  </a:moveTo>
                  <a:cubicBezTo>
                    <a:pt x="485" y="82"/>
                    <a:pt x="486" y="81"/>
                    <a:pt x="487" y="82"/>
                  </a:cubicBezTo>
                  <a:cubicBezTo>
                    <a:pt x="488" y="82"/>
                    <a:pt x="490" y="84"/>
                    <a:pt x="490" y="84"/>
                  </a:cubicBezTo>
                  <a:cubicBezTo>
                    <a:pt x="490" y="86"/>
                    <a:pt x="495" y="86"/>
                    <a:pt x="496" y="86"/>
                  </a:cubicBezTo>
                  <a:cubicBezTo>
                    <a:pt x="498" y="85"/>
                    <a:pt x="496" y="84"/>
                    <a:pt x="494" y="81"/>
                  </a:cubicBezTo>
                  <a:cubicBezTo>
                    <a:pt x="494" y="79"/>
                    <a:pt x="493" y="76"/>
                    <a:pt x="493" y="75"/>
                  </a:cubicBezTo>
                  <a:cubicBezTo>
                    <a:pt x="493" y="73"/>
                    <a:pt x="493" y="70"/>
                    <a:pt x="497" y="68"/>
                  </a:cubicBezTo>
                  <a:cubicBezTo>
                    <a:pt x="498" y="68"/>
                    <a:pt x="497" y="64"/>
                    <a:pt x="498" y="64"/>
                  </a:cubicBezTo>
                  <a:cubicBezTo>
                    <a:pt x="499" y="62"/>
                    <a:pt x="501" y="62"/>
                    <a:pt x="502" y="61"/>
                  </a:cubicBezTo>
                  <a:cubicBezTo>
                    <a:pt x="502" y="60"/>
                    <a:pt x="504" y="59"/>
                    <a:pt x="504" y="58"/>
                  </a:cubicBezTo>
                  <a:cubicBezTo>
                    <a:pt x="504" y="57"/>
                    <a:pt x="509" y="58"/>
                    <a:pt x="509" y="57"/>
                  </a:cubicBezTo>
                  <a:cubicBezTo>
                    <a:pt x="509" y="55"/>
                    <a:pt x="510" y="53"/>
                    <a:pt x="510" y="52"/>
                  </a:cubicBezTo>
                  <a:cubicBezTo>
                    <a:pt x="510" y="51"/>
                    <a:pt x="516" y="53"/>
                    <a:pt x="515" y="51"/>
                  </a:cubicBezTo>
                  <a:cubicBezTo>
                    <a:pt x="514" y="50"/>
                    <a:pt x="520" y="50"/>
                    <a:pt x="519" y="48"/>
                  </a:cubicBezTo>
                  <a:cubicBezTo>
                    <a:pt x="518" y="48"/>
                    <a:pt x="523" y="46"/>
                    <a:pt x="522" y="45"/>
                  </a:cubicBezTo>
                  <a:cubicBezTo>
                    <a:pt x="520" y="44"/>
                    <a:pt x="523" y="43"/>
                    <a:pt x="521" y="42"/>
                  </a:cubicBezTo>
                  <a:cubicBezTo>
                    <a:pt x="519" y="41"/>
                    <a:pt x="519" y="42"/>
                    <a:pt x="516" y="42"/>
                  </a:cubicBezTo>
                  <a:cubicBezTo>
                    <a:pt x="514" y="41"/>
                    <a:pt x="516" y="44"/>
                    <a:pt x="514" y="45"/>
                  </a:cubicBezTo>
                  <a:cubicBezTo>
                    <a:pt x="514" y="45"/>
                    <a:pt x="510" y="47"/>
                    <a:pt x="509" y="47"/>
                  </a:cubicBezTo>
                  <a:cubicBezTo>
                    <a:pt x="509" y="48"/>
                    <a:pt x="504" y="47"/>
                    <a:pt x="501" y="48"/>
                  </a:cubicBezTo>
                  <a:cubicBezTo>
                    <a:pt x="500" y="49"/>
                    <a:pt x="498" y="51"/>
                    <a:pt x="498" y="51"/>
                  </a:cubicBezTo>
                  <a:cubicBezTo>
                    <a:pt x="497" y="51"/>
                    <a:pt x="497" y="53"/>
                    <a:pt x="496" y="53"/>
                  </a:cubicBezTo>
                  <a:cubicBezTo>
                    <a:pt x="495" y="54"/>
                    <a:pt x="495" y="55"/>
                    <a:pt x="494" y="55"/>
                  </a:cubicBezTo>
                  <a:cubicBezTo>
                    <a:pt x="491" y="56"/>
                    <a:pt x="491" y="56"/>
                    <a:pt x="491" y="56"/>
                  </a:cubicBezTo>
                  <a:cubicBezTo>
                    <a:pt x="490" y="58"/>
                    <a:pt x="493" y="58"/>
                    <a:pt x="492" y="59"/>
                  </a:cubicBezTo>
                  <a:cubicBezTo>
                    <a:pt x="491" y="60"/>
                    <a:pt x="490" y="61"/>
                    <a:pt x="490" y="61"/>
                  </a:cubicBezTo>
                  <a:cubicBezTo>
                    <a:pt x="490" y="62"/>
                    <a:pt x="488" y="63"/>
                    <a:pt x="488" y="64"/>
                  </a:cubicBezTo>
                  <a:cubicBezTo>
                    <a:pt x="488" y="65"/>
                    <a:pt x="488" y="68"/>
                    <a:pt x="488" y="68"/>
                  </a:cubicBezTo>
                  <a:cubicBezTo>
                    <a:pt x="488" y="69"/>
                    <a:pt x="487" y="69"/>
                    <a:pt x="487" y="70"/>
                  </a:cubicBezTo>
                  <a:cubicBezTo>
                    <a:pt x="487" y="71"/>
                    <a:pt x="484" y="70"/>
                    <a:pt x="484" y="71"/>
                  </a:cubicBezTo>
                  <a:cubicBezTo>
                    <a:pt x="484" y="74"/>
                    <a:pt x="485" y="72"/>
                    <a:pt x="486" y="74"/>
                  </a:cubicBezTo>
                  <a:cubicBezTo>
                    <a:pt x="486" y="75"/>
                    <a:pt x="484" y="74"/>
                    <a:pt x="484" y="75"/>
                  </a:cubicBezTo>
                  <a:cubicBezTo>
                    <a:pt x="483" y="76"/>
                    <a:pt x="481" y="78"/>
                    <a:pt x="482" y="79"/>
                  </a:cubicBezTo>
                  <a:cubicBezTo>
                    <a:pt x="482" y="80"/>
                    <a:pt x="483" y="80"/>
                    <a:pt x="484" y="81"/>
                  </a:cubicBezTo>
                  <a:close/>
                  <a:moveTo>
                    <a:pt x="680" y="63"/>
                  </a:moveTo>
                  <a:cubicBezTo>
                    <a:pt x="680" y="63"/>
                    <a:pt x="680" y="63"/>
                    <a:pt x="680" y="63"/>
                  </a:cubicBezTo>
                  <a:cubicBezTo>
                    <a:pt x="681" y="64"/>
                    <a:pt x="682" y="65"/>
                    <a:pt x="683" y="66"/>
                  </a:cubicBezTo>
                  <a:cubicBezTo>
                    <a:pt x="688" y="67"/>
                    <a:pt x="687" y="62"/>
                    <a:pt x="686" y="58"/>
                  </a:cubicBezTo>
                  <a:cubicBezTo>
                    <a:pt x="684" y="60"/>
                    <a:pt x="681" y="53"/>
                    <a:pt x="676" y="54"/>
                  </a:cubicBezTo>
                  <a:cubicBezTo>
                    <a:pt x="675" y="56"/>
                    <a:pt x="678" y="60"/>
                    <a:pt x="679" y="63"/>
                  </a:cubicBezTo>
                  <a:cubicBezTo>
                    <a:pt x="679" y="63"/>
                    <a:pt x="680" y="63"/>
                    <a:pt x="680" y="63"/>
                  </a:cubicBezTo>
                  <a:close/>
                  <a:moveTo>
                    <a:pt x="586" y="31"/>
                  </a:moveTo>
                  <a:cubicBezTo>
                    <a:pt x="587" y="31"/>
                    <a:pt x="587" y="31"/>
                    <a:pt x="587" y="31"/>
                  </a:cubicBezTo>
                  <a:cubicBezTo>
                    <a:pt x="587" y="32"/>
                    <a:pt x="587" y="34"/>
                    <a:pt x="588" y="35"/>
                  </a:cubicBezTo>
                  <a:cubicBezTo>
                    <a:pt x="588" y="37"/>
                    <a:pt x="597" y="35"/>
                    <a:pt x="597" y="31"/>
                  </a:cubicBezTo>
                  <a:cubicBezTo>
                    <a:pt x="595" y="31"/>
                    <a:pt x="593" y="32"/>
                    <a:pt x="591" y="32"/>
                  </a:cubicBezTo>
                  <a:cubicBezTo>
                    <a:pt x="589" y="28"/>
                    <a:pt x="588" y="21"/>
                    <a:pt x="584" y="21"/>
                  </a:cubicBezTo>
                  <a:cubicBezTo>
                    <a:pt x="582" y="23"/>
                    <a:pt x="583" y="30"/>
                    <a:pt x="586" y="31"/>
                  </a:cubicBezTo>
                  <a:close/>
                  <a:moveTo>
                    <a:pt x="577" y="24"/>
                  </a:moveTo>
                  <a:cubicBezTo>
                    <a:pt x="581" y="27"/>
                    <a:pt x="581" y="22"/>
                    <a:pt x="582" y="20"/>
                  </a:cubicBezTo>
                  <a:cubicBezTo>
                    <a:pt x="582" y="18"/>
                    <a:pt x="582" y="18"/>
                    <a:pt x="582" y="18"/>
                  </a:cubicBezTo>
                  <a:cubicBezTo>
                    <a:pt x="579" y="17"/>
                    <a:pt x="576" y="15"/>
                    <a:pt x="577" y="21"/>
                  </a:cubicBezTo>
                  <a:cubicBezTo>
                    <a:pt x="577" y="25"/>
                    <a:pt x="575" y="22"/>
                    <a:pt x="577" y="24"/>
                  </a:cubicBezTo>
                  <a:close/>
                  <a:moveTo>
                    <a:pt x="355" y="144"/>
                  </a:moveTo>
                  <a:cubicBezTo>
                    <a:pt x="355" y="145"/>
                    <a:pt x="356" y="146"/>
                    <a:pt x="356" y="146"/>
                  </a:cubicBezTo>
                  <a:cubicBezTo>
                    <a:pt x="356" y="147"/>
                    <a:pt x="359" y="150"/>
                    <a:pt x="359" y="151"/>
                  </a:cubicBezTo>
                  <a:cubicBezTo>
                    <a:pt x="359" y="151"/>
                    <a:pt x="360" y="153"/>
                    <a:pt x="361" y="154"/>
                  </a:cubicBezTo>
                  <a:cubicBezTo>
                    <a:pt x="362" y="154"/>
                    <a:pt x="364" y="153"/>
                    <a:pt x="365" y="155"/>
                  </a:cubicBezTo>
                  <a:cubicBezTo>
                    <a:pt x="366" y="156"/>
                    <a:pt x="362" y="156"/>
                    <a:pt x="362" y="156"/>
                  </a:cubicBezTo>
                  <a:cubicBezTo>
                    <a:pt x="360" y="158"/>
                    <a:pt x="360" y="161"/>
                    <a:pt x="360" y="162"/>
                  </a:cubicBezTo>
                  <a:cubicBezTo>
                    <a:pt x="361" y="163"/>
                    <a:pt x="362" y="161"/>
                    <a:pt x="363" y="162"/>
                  </a:cubicBezTo>
                  <a:cubicBezTo>
                    <a:pt x="363" y="163"/>
                    <a:pt x="359" y="165"/>
                    <a:pt x="359" y="166"/>
                  </a:cubicBezTo>
                  <a:cubicBezTo>
                    <a:pt x="360" y="168"/>
                    <a:pt x="361" y="166"/>
                    <a:pt x="362" y="166"/>
                  </a:cubicBezTo>
                  <a:cubicBezTo>
                    <a:pt x="364" y="167"/>
                    <a:pt x="365" y="165"/>
                    <a:pt x="366" y="165"/>
                  </a:cubicBezTo>
                  <a:cubicBezTo>
                    <a:pt x="366" y="165"/>
                    <a:pt x="368" y="165"/>
                    <a:pt x="368" y="165"/>
                  </a:cubicBezTo>
                  <a:cubicBezTo>
                    <a:pt x="369" y="164"/>
                    <a:pt x="371" y="165"/>
                    <a:pt x="371" y="164"/>
                  </a:cubicBezTo>
                  <a:cubicBezTo>
                    <a:pt x="371" y="164"/>
                    <a:pt x="373" y="164"/>
                    <a:pt x="373" y="163"/>
                  </a:cubicBezTo>
                  <a:cubicBezTo>
                    <a:pt x="374" y="163"/>
                    <a:pt x="376" y="161"/>
                    <a:pt x="376" y="161"/>
                  </a:cubicBezTo>
                  <a:cubicBezTo>
                    <a:pt x="376" y="160"/>
                    <a:pt x="376" y="159"/>
                    <a:pt x="376" y="158"/>
                  </a:cubicBezTo>
                  <a:cubicBezTo>
                    <a:pt x="377" y="158"/>
                    <a:pt x="374" y="158"/>
                    <a:pt x="374" y="157"/>
                  </a:cubicBezTo>
                  <a:cubicBezTo>
                    <a:pt x="375" y="156"/>
                    <a:pt x="373" y="156"/>
                    <a:pt x="373" y="155"/>
                  </a:cubicBezTo>
                  <a:cubicBezTo>
                    <a:pt x="373" y="155"/>
                    <a:pt x="371" y="154"/>
                    <a:pt x="371" y="153"/>
                  </a:cubicBezTo>
                  <a:cubicBezTo>
                    <a:pt x="371" y="153"/>
                    <a:pt x="371" y="153"/>
                    <a:pt x="371" y="152"/>
                  </a:cubicBezTo>
                  <a:cubicBezTo>
                    <a:pt x="371" y="151"/>
                    <a:pt x="370" y="151"/>
                    <a:pt x="370" y="150"/>
                  </a:cubicBezTo>
                  <a:cubicBezTo>
                    <a:pt x="370" y="149"/>
                    <a:pt x="369" y="150"/>
                    <a:pt x="369" y="149"/>
                  </a:cubicBezTo>
                  <a:cubicBezTo>
                    <a:pt x="369" y="149"/>
                    <a:pt x="367" y="148"/>
                    <a:pt x="367" y="147"/>
                  </a:cubicBezTo>
                  <a:cubicBezTo>
                    <a:pt x="367" y="146"/>
                    <a:pt x="366" y="147"/>
                    <a:pt x="366" y="146"/>
                  </a:cubicBezTo>
                  <a:cubicBezTo>
                    <a:pt x="366" y="145"/>
                    <a:pt x="369" y="144"/>
                    <a:pt x="369" y="141"/>
                  </a:cubicBezTo>
                  <a:cubicBezTo>
                    <a:pt x="368" y="141"/>
                    <a:pt x="364" y="141"/>
                    <a:pt x="364" y="141"/>
                  </a:cubicBezTo>
                  <a:cubicBezTo>
                    <a:pt x="364" y="140"/>
                    <a:pt x="366" y="139"/>
                    <a:pt x="366" y="139"/>
                  </a:cubicBezTo>
                  <a:cubicBezTo>
                    <a:pt x="366" y="138"/>
                    <a:pt x="366" y="136"/>
                    <a:pt x="367" y="136"/>
                  </a:cubicBezTo>
                  <a:cubicBezTo>
                    <a:pt x="368" y="136"/>
                    <a:pt x="371" y="136"/>
                    <a:pt x="369" y="134"/>
                  </a:cubicBezTo>
                  <a:cubicBezTo>
                    <a:pt x="369" y="134"/>
                    <a:pt x="368" y="134"/>
                    <a:pt x="368" y="134"/>
                  </a:cubicBezTo>
                  <a:cubicBezTo>
                    <a:pt x="367" y="134"/>
                    <a:pt x="367" y="134"/>
                    <a:pt x="367" y="134"/>
                  </a:cubicBezTo>
                  <a:cubicBezTo>
                    <a:pt x="367" y="135"/>
                    <a:pt x="367" y="135"/>
                    <a:pt x="367" y="135"/>
                  </a:cubicBezTo>
                  <a:cubicBezTo>
                    <a:pt x="366" y="135"/>
                    <a:pt x="366" y="135"/>
                    <a:pt x="366" y="135"/>
                  </a:cubicBezTo>
                  <a:cubicBezTo>
                    <a:pt x="364" y="136"/>
                    <a:pt x="364" y="136"/>
                    <a:pt x="364" y="136"/>
                  </a:cubicBezTo>
                  <a:cubicBezTo>
                    <a:pt x="363" y="136"/>
                    <a:pt x="364" y="137"/>
                    <a:pt x="364" y="138"/>
                  </a:cubicBezTo>
                  <a:cubicBezTo>
                    <a:pt x="361" y="138"/>
                    <a:pt x="361" y="138"/>
                    <a:pt x="361" y="138"/>
                  </a:cubicBezTo>
                  <a:cubicBezTo>
                    <a:pt x="361" y="138"/>
                    <a:pt x="361" y="139"/>
                    <a:pt x="360" y="140"/>
                  </a:cubicBezTo>
                  <a:cubicBezTo>
                    <a:pt x="359" y="140"/>
                    <a:pt x="358" y="138"/>
                    <a:pt x="358" y="139"/>
                  </a:cubicBezTo>
                  <a:cubicBezTo>
                    <a:pt x="358" y="139"/>
                    <a:pt x="355" y="138"/>
                    <a:pt x="355" y="139"/>
                  </a:cubicBezTo>
                  <a:cubicBezTo>
                    <a:pt x="355" y="139"/>
                    <a:pt x="352" y="137"/>
                    <a:pt x="352" y="141"/>
                  </a:cubicBezTo>
                  <a:cubicBezTo>
                    <a:pt x="354" y="144"/>
                    <a:pt x="354" y="144"/>
                    <a:pt x="354" y="144"/>
                  </a:cubicBezTo>
                  <a:cubicBezTo>
                    <a:pt x="355" y="144"/>
                    <a:pt x="355" y="144"/>
                    <a:pt x="355" y="144"/>
                  </a:cubicBezTo>
                  <a:close/>
                  <a:moveTo>
                    <a:pt x="245" y="386"/>
                  </a:moveTo>
                  <a:cubicBezTo>
                    <a:pt x="244" y="386"/>
                    <a:pt x="244" y="386"/>
                    <a:pt x="243" y="386"/>
                  </a:cubicBezTo>
                  <a:cubicBezTo>
                    <a:pt x="243" y="386"/>
                    <a:pt x="242" y="386"/>
                    <a:pt x="241" y="386"/>
                  </a:cubicBezTo>
                  <a:cubicBezTo>
                    <a:pt x="240" y="387"/>
                    <a:pt x="240" y="388"/>
                    <a:pt x="240" y="389"/>
                  </a:cubicBezTo>
                  <a:cubicBezTo>
                    <a:pt x="240" y="390"/>
                    <a:pt x="240" y="389"/>
                    <a:pt x="241" y="390"/>
                  </a:cubicBezTo>
                  <a:cubicBezTo>
                    <a:pt x="243" y="391"/>
                    <a:pt x="242" y="390"/>
                    <a:pt x="243" y="390"/>
                  </a:cubicBezTo>
                  <a:cubicBezTo>
                    <a:pt x="244" y="390"/>
                    <a:pt x="244" y="390"/>
                    <a:pt x="246" y="390"/>
                  </a:cubicBezTo>
                  <a:cubicBezTo>
                    <a:pt x="247" y="389"/>
                    <a:pt x="248" y="388"/>
                    <a:pt x="248" y="387"/>
                  </a:cubicBezTo>
                  <a:cubicBezTo>
                    <a:pt x="248" y="386"/>
                    <a:pt x="246" y="386"/>
                    <a:pt x="245" y="386"/>
                  </a:cubicBezTo>
                  <a:close/>
                  <a:moveTo>
                    <a:pt x="108" y="52"/>
                  </a:moveTo>
                  <a:cubicBezTo>
                    <a:pt x="110" y="54"/>
                    <a:pt x="112" y="50"/>
                    <a:pt x="116" y="50"/>
                  </a:cubicBezTo>
                  <a:cubicBezTo>
                    <a:pt x="120" y="50"/>
                    <a:pt x="120" y="47"/>
                    <a:pt x="123" y="47"/>
                  </a:cubicBezTo>
                  <a:cubicBezTo>
                    <a:pt x="125" y="46"/>
                    <a:pt x="127" y="45"/>
                    <a:pt x="127" y="44"/>
                  </a:cubicBezTo>
                  <a:cubicBezTo>
                    <a:pt x="129" y="44"/>
                    <a:pt x="127" y="41"/>
                    <a:pt x="129" y="41"/>
                  </a:cubicBezTo>
                  <a:cubicBezTo>
                    <a:pt x="130" y="40"/>
                    <a:pt x="129" y="39"/>
                    <a:pt x="130" y="39"/>
                  </a:cubicBezTo>
                  <a:cubicBezTo>
                    <a:pt x="133" y="37"/>
                    <a:pt x="133" y="34"/>
                    <a:pt x="130" y="35"/>
                  </a:cubicBezTo>
                  <a:cubicBezTo>
                    <a:pt x="128" y="35"/>
                    <a:pt x="125" y="38"/>
                    <a:pt x="121" y="38"/>
                  </a:cubicBezTo>
                  <a:cubicBezTo>
                    <a:pt x="119" y="39"/>
                    <a:pt x="118" y="41"/>
                    <a:pt x="116" y="42"/>
                  </a:cubicBezTo>
                  <a:cubicBezTo>
                    <a:pt x="113" y="43"/>
                    <a:pt x="113" y="45"/>
                    <a:pt x="112" y="46"/>
                  </a:cubicBezTo>
                  <a:cubicBezTo>
                    <a:pt x="111" y="47"/>
                    <a:pt x="111" y="48"/>
                    <a:pt x="109" y="49"/>
                  </a:cubicBezTo>
                  <a:cubicBezTo>
                    <a:pt x="107" y="50"/>
                    <a:pt x="106" y="51"/>
                    <a:pt x="108" y="52"/>
                  </a:cubicBezTo>
                  <a:close/>
                  <a:moveTo>
                    <a:pt x="104" y="83"/>
                  </a:moveTo>
                  <a:cubicBezTo>
                    <a:pt x="106" y="84"/>
                    <a:pt x="106" y="82"/>
                    <a:pt x="111" y="80"/>
                  </a:cubicBezTo>
                  <a:cubicBezTo>
                    <a:pt x="112" y="79"/>
                    <a:pt x="113" y="77"/>
                    <a:pt x="115" y="76"/>
                  </a:cubicBezTo>
                  <a:cubicBezTo>
                    <a:pt x="117" y="75"/>
                    <a:pt x="115" y="73"/>
                    <a:pt x="118" y="72"/>
                  </a:cubicBezTo>
                  <a:cubicBezTo>
                    <a:pt x="120" y="70"/>
                    <a:pt x="119" y="68"/>
                    <a:pt x="120" y="66"/>
                  </a:cubicBezTo>
                  <a:cubicBezTo>
                    <a:pt x="121" y="65"/>
                    <a:pt x="119" y="63"/>
                    <a:pt x="117" y="63"/>
                  </a:cubicBezTo>
                  <a:cubicBezTo>
                    <a:pt x="115" y="63"/>
                    <a:pt x="114" y="61"/>
                    <a:pt x="113" y="61"/>
                  </a:cubicBezTo>
                  <a:cubicBezTo>
                    <a:pt x="111" y="62"/>
                    <a:pt x="111" y="57"/>
                    <a:pt x="109" y="58"/>
                  </a:cubicBezTo>
                  <a:cubicBezTo>
                    <a:pt x="108" y="58"/>
                    <a:pt x="106" y="55"/>
                    <a:pt x="105" y="55"/>
                  </a:cubicBezTo>
                  <a:cubicBezTo>
                    <a:pt x="104" y="56"/>
                    <a:pt x="101" y="58"/>
                    <a:pt x="101" y="59"/>
                  </a:cubicBezTo>
                  <a:cubicBezTo>
                    <a:pt x="100" y="62"/>
                    <a:pt x="99" y="61"/>
                    <a:pt x="99" y="63"/>
                  </a:cubicBezTo>
                  <a:cubicBezTo>
                    <a:pt x="99" y="64"/>
                    <a:pt x="98" y="67"/>
                    <a:pt x="100" y="68"/>
                  </a:cubicBezTo>
                  <a:cubicBezTo>
                    <a:pt x="101" y="71"/>
                    <a:pt x="101" y="74"/>
                    <a:pt x="97" y="77"/>
                  </a:cubicBezTo>
                  <a:cubicBezTo>
                    <a:pt x="95" y="78"/>
                    <a:pt x="95" y="81"/>
                    <a:pt x="95" y="83"/>
                  </a:cubicBezTo>
                  <a:cubicBezTo>
                    <a:pt x="96" y="85"/>
                    <a:pt x="101" y="82"/>
                    <a:pt x="104" y="83"/>
                  </a:cubicBezTo>
                  <a:close/>
                  <a:moveTo>
                    <a:pt x="173" y="48"/>
                  </a:moveTo>
                  <a:cubicBezTo>
                    <a:pt x="172" y="47"/>
                    <a:pt x="170" y="48"/>
                    <a:pt x="169" y="48"/>
                  </a:cubicBezTo>
                  <a:cubicBezTo>
                    <a:pt x="168" y="47"/>
                    <a:pt x="165" y="46"/>
                    <a:pt x="163" y="45"/>
                  </a:cubicBezTo>
                  <a:cubicBezTo>
                    <a:pt x="162" y="45"/>
                    <a:pt x="156" y="45"/>
                    <a:pt x="156" y="46"/>
                  </a:cubicBezTo>
                  <a:cubicBezTo>
                    <a:pt x="156" y="47"/>
                    <a:pt x="159" y="48"/>
                    <a:pt x="161" y="49"/>
                  </a:cubicBezTo>
                  <a:cubicBezTo>
                    <a:pt x="163" y="50"/>
                    <a:pt x="169" y="50"/>
                    <a:pt x="170" y="51"/>
                  </a:cubicBezTo>
                  <a:cubicBezTo>
                    <a:pt x="171" y="53"/>
                    <a:pt x="167" y="59"/>
                    <a:pt x="170" y="58"/>
                  </a:cubicBezTo>
                  <a:cubicBezTo>
                    <a:pt x="172" y="58"/>
                    <a:pt x="178" y="56"/>
                    <a:pt x="184" y="58"/>
                  </a:cubicBezTo>
                  <a:cubicBezTo>
                    <a:pt x="185" y="59"/>
                    <a:pt x="185" y="58"/>
                    <a:pt x="186" y="58"/>
                  </a:cubicBezTo>
                  <a:cubicBezTo>
                    <a:pt x="188" y="58"/>
                    <a:pt x="189" y="57"/>
                    <a:pt x="191" y="58"/>
                  </a:cubicBezTo>
                  <a:cubicBezTo>
                    <a:pt x="195" y="59"/>
                    <a:pt x="199" y="58"/>
                    <a:pt x="200" y="58"/>
                  </a:cubicBezTo>
                  <a:cubicBezTo>
                    <a:pt x="200" y="57"/>
                    <a:pt x="200" y="54"/>
                    <a:pt x="200" y="54"/>
                  </a:cubicBezTo>
                  <a:cubicBezTo>
                    <a:pt x="199" y="53"/>
                    <a:pt x="197" y="54"/>
                    <a:pt x="193" y="53"/>
                  </a:cubicBezTo>
                  <a:cubicBezTo>
                    <a:pt x="193" y="53"/>
                    <a:pt x="192" y="53"/>
                    <a:pt x="191" y="53"/>
                  </a:cubicBezTo>
                  <a:cubicBezTo>
                    <a:pt x="187" y="53"/>
                    <a:pt x="183" y="53"/>
                    <a:pt x="180" y="52"/>
                  </a:cubicBezTo>
                  <a:cubicBezTo>
                    <a:pt x="178" y="52"/>
                    <a:pt x="176" y="52"/>
                    <a:pt x="176" y="51"/>
                  </a:cubicBezTo>
                  <a:cubicBezTo>
                    <a:pt x="176" y="50"/>
                    <a:pt x="183" y="50"/>
                    <a:pt x="186" y="50"/>
                  </a:cubicBezTo>
                  <a:cubicBezTo>
                    <a:pt x="188" y="50"/>
                    <a:pt x="188" y="49"/>
                    <a:pt x="189" y="49"/>
                  </a:cubicBezTo>
                  <a:cubicBezTo>
                    <a:pt x="189" y="49"/>
                    <a:pt x="192" y="50"/>
                    <a:pt x="195" y="50"/>
                  </a:cubicBezTo>
                  <a:cubicBezTo>
                    <a:pt x="198" y="50"/>
                    <a:pt x="202" y="51"/>
                    <a:pt x="202" y="51"/>
                  </a:cubicBezTo>
                  <a:cubicBezTo>
                    <a:pt x="203" y="49"/>
                    <a:pt x="204" y="47"/>
                    <a:pt x="205" y="46"/>
                  </a:cubicBezTo>
                  <a:cubicBezTo>
                    <a:pt x="206" y="45"/>
                    <a:pt x="207" y="45"/>
                    <a:pt x="208" y="44"/>
                  </a:cubicBezTo>
                  <a:cubicBezTo>
                    <a:pt x="209" y="43"/>
                    <a:pt x="210" y="42"/>
                    <a:pt x="210" y="41"/>
                  </a:cubicBezTo>
                  <a:cubicBezTo>
                    <a:pt x="212" y="38"/>
                    <a:pt x="214" y="37"/>
                    <a:pt x="214" y="36"/>
                  </a:cubicBezTo>
                  <a:cubicBezTo>
                    <a:pt x="214" y="33"/>
                    <a:pt x="214" y="33"/>
                    <a:pt x="214" y="33"/>
                  </a:cubicBezTo>
                  <a:cubicBezTo>
                    <a:pt x="214" y="32"/>
                    <a:pt x="215" y="32"/>
                    <a:pt x="215" y="31"/>
                  </a:cubicBezTo>
                  <a:cubicBezTo>
                    <a:pt x="216" y="31"/>
                    <a:pt x="219" y="31"/>
                    <a:pt x="220" y="30"/>
                  </a:cubicBezTo>
                  <a:cubicBezTo>
                    <a:pt x="221" y="28"/>
                    <a:pt x="224" y="26"/>
                    <a:pt x="224" y="26"/>
                  </a:cubicBezTo>
                  <a:cubicBezTo>
                    <a:pt x="224" y="25"/>
                    <a:pt x="228" y="25"/>
                    <a:pt x="228" y="25"/>
                  </a:cubicBezTo>
                  <a:cubicBezTo>
                    <a:pt x="228" y="24"/>
                    <a:pt x="230" y="22"/>
                    <a:pt x="231" y="21"/>
                  </a:cubicBezTo>
                  <a:cubicBezTo>
                    <a:pt x="234" y="20"/>
                    <a:pt x="237" y="18"/>
                    <a:pt x="237" y="17"/>
                  </a:cubicBezTo>
                  <a:cubicBezTo>
                    <a:pt x="237" y="16"/>
                    <a:pt x="230" y="17"/>
                    <a:pt x="227" y="18"/>
                  </a:cubicBezTo>
                  <a:cubicBezTo>
                    <a:pt x="226" y="18"/>
                    <a:pt x="227" y="17"/>
                    <a:pt x="227" y="17"/>
                  </a:cubicBezTo>
                  <a:cubicBezTo>
                    <a:pt x="228" y="15"/>
                    <a:pt x="233" y="15"/>
                    <a:pt x="233" y="15"/>
                  </a:cubicBezTo>
                  <a:cubicBezTo>
                    <a:pt x="232" y="14"/>
                    <a:pt x="245" y="10"/>
                    <a:pt x="245" y="9"/>
                  </a:cubicBezTo>
                  <a:cubicBezTo>
                    <a:pt x="245" y="9"/>
                    <a:pt x="245" y="8"/>
                    <a:pt x="243" y="7"/>
                  </a:cubicBezTo>
                  <a:cubicBezTo>
                    <a:pt x="241" y="7"/>
                    <a:pt x="240" y="8"/>
                    <a:pt x="238" y="7"/>
                  </a:cubicBezTo>
                  <a:cubicBezTo>
                    <a:pt x="238" y="6"/>
                    <a:pt x="237" y="5"/>
                    <a:pt x="237" y="4"/>
                  </a:cubicBezTo>
                  <a:cubicBezTo>
                    <a:pt x="236" y="4"/>
                    <a:pt x="228" y="7"/>
                    <a:pt x="227" y="7"/>
                  </a:cubicBezTo>
                  <a:cubicBezTo>
                    <a:pt x="226" y="6"/>
                    <a:pt x="230" y="5"/>
                    <a:pt x="230" y="3"/>
                  </a:cubicBezTo>
                  <a:cubicBezTo>
                    <a:pt x="230" y="3"/>
                    <a:pt x="227" y="2"/>
                    <a:pt x="226" y="2"/>
                  </a:cubicBezTo>
                  <a:cubicBezTo>
                    <a:pt x="226" y="2"/>
                    <a:pt x="218" y="2"/>
                    <a:pt x="217" y="2"/>
                  </a:cubicBezTo>
                  <a:cubicBezTo>
                    <a:pt x="215" y="1"/>
                    <a:pt x="210" y="0"/>
                    <a:pt x="209" y="2"/>
                  </a:cubicBezTo>
                  <a:cubicBezTo>
                    <a:pt x="209" y="2"/>
                    <a:pt x="216" y="6"/>
                    <a:pt x="215" y="6"/>
                  </a:cubicBezTo>
                  <a:cubicBezTo>
                    <a:pt x="213" y="7"/>
                    <a:pt x="208" y="3"/>
                    <a:pt x="206" y="2"/>
                  </a:cubicBezTo>
                  <a:cubicBezTo>
                    <a:pt x="204" y="2"/>
                    <a:pt x="197" y="3"/>
                    <a:pt x="196" y="3"/>
                  </a:cubicBezTo>
                  <a:cubicBezTo>
                    <a:pt x="196" y="4"/>
                    <a:pt x="191" y="5"/>
                    <a:pt x="190" y="5"/>
                  </a:cubicBezTo>
                  <a:cubicBezTo>
                    <a:pt x="190" y="6"/>
                    <a:pt x="190" y="8"/>
                    <a:pt x="190" y="8"/>
                  </a:cubicBezTo>
                  <a:cubicBezTo>
                    <a:pt x="191" y="9"/>
                    <a:pt x="194" y="11"/>
                    <a:pt x="194" y="12"/>
                  </a:cubicBezTo>
                  <a:cubicBezTo>
                    <a:pt x="185" y="8"/>
                    <a:pt x="185" y="8"/>
                    <a:pt x="185" y="8"/>
                  </a:cubicBezTo>
                  <a:cubicBezTo>
                    <a:pt x="183" y="8"/>
                    <a:pt x="181" y="10"/>
                    <a:pt x="181" y="11"/>
                  </a:cubicBezTo>
                  <a:cubicBezTo>
                    <a:pt x="181" y="11"/>
                    <a:pt x="186" y="12"/>
                    <a:pt x="186" y="12"/>
                  </a:cubicBezTo>
                  <a:cubicBezTo>
                    <a:pt x="185" y="13"/>
                    <a:pt x="179" y="11"/>
                    <a:pt x="178" y="11"/>
                  </a:cubicBezTo>
                  <a:cubicBezTo>
                    <a:pt x="174" y="11"/>
                    <a:pt x="170" y="15"/>
                    <a:pt x="170" y="15"/>
                  </a:cubicBezTo>
                  <a:cubicBezTo>
                    <a:pt x="170" y="16"/>
                    <a:pt x="178" y="16"/>
                    <a:pt x="178" y="17"/>
                  </a:cubicBezTo>
                  <a:cubicBezTo>
                    <a:pt x="178" y="17"/>
                    <a:pt x="174" y="19"/>
                    <a:pt x="174" y="19"/>
                  </a:cubicBezTo>
                  <a:cubicBezTo>
                    <a:pt x="173" y="20"/>
                    <a:pt x="183" y="20"/>
                    <a:pt x="183" y="21"/>
                  </a:cubicBezTo>
                  <a:cubicBezTo>
                    <a:pt x="182" y="21"/>
                    <a:pt x="177" y="21"/>
                    <a:pt x="177" y="22"/>
                  </a:cubicBezTo>
                  <a:cubicBezTo>
                    <a:pt x="177" y="22"/>
                    <a:pt x="183" y="24"/>
                    <a:pt x="184" y="24"/>
                  </a:cubicBezTo>
                  <a:cubicBezTo>
                    <a:pt x="185" y="24"/>
                    <a:pt x="194" y="23"/>
                    <a:pt x="194" y="24"/>
                  </a:cubicBezTo>
                  <a:cubicBezTo>
                    <a:pt x="194" y="25"/>
                    <a:pt x="184" y="25"/>
                    <a:pt x="184" y="26"/>
                  </a:cubicBezTo>
                  <a:cubicBezTo>
                    <a:pt x="184" y="27"/>
                    <a:pt x="181" y="25"/>
                    <a:pt x="179" y="25"/>
                  </a:cubicBezTo>
                  <a:cubicBezTo>
                    <a:pt x="177" y="26"/>
                    <a:pt x="176" y="24"/>
                    <a:pt x="174" y="23"/>
                  </a:cubicBezTo>
                  <a:cubicBezTo>
                    <a:pt x="172" y="22"/>
                    <a:pt x="171" y="17"/>
                    <a:pt x="169" y="17"/>
                  </a:cubicBezTo>
                  <a:cubicBezTo>
                    <a:pt x="167" y="17"/>
                    <a:pt x="164" y="18"/>
                    <a:pt x="163" y="19"/>
                  </a:cubicBezTo>
                  <a:cubicBezTo>
                    <a:pt x="162" y="19"/>
                    <a:pt x="160" y="26"/>
                    <a:pt x="160" y="26"/>
                  </a:cubicBezTo>
                  <a:cubicBezTo>
                    <a:pt x="161" y="27"/>
                    <a:pt x="162" y="31"/>
                    <a:pt x="162" y="31"/>
                  </a:cubicBezTo>
                  <a:cubicBezTo>
                    <a:pt x="163" y="32"/>
                    <a:pt x="168" y="32"/>
                    <a:pt x="169" y="32"/>
                  </a:cubicBezTo>
                  <a:cubicBezTo>
                    <a:pt x="169" y="33"/>
                    <a:pt x="164" y="34"/>
                    <a:pt x="165" y="35"/>
                  </a:cubicBezTo>
                  <a:cubicBezTo>
                    <a:pt x="165" y="35"/>
                    <a:pt x="168" y="39"/>
                    <a:pt x="169" y="39"/>
                  </a:cubicBezTo>
                  <a:cubicBezTo>
                    <a:pt x="170" y="40"/>
                    <a:pt x="178" y="39"/>
                    <a:pt x="179" y="39"/>
                  </a:cubicBezTo>
                  <a:cubicBezTo>
                    <a:pt x="180" y="40"/>
                    <a:pt x="183" y="40"/>
                    <a:pt x="184" y="40"/>
                  </a:cubicBezTo>
                  <a:cubicBezTo>
                    <a:pt x="185" y="40"/>
                    <a:pt x="178" y="42"/>
                    <a:pt x="177" y="42"/>
                  </a:cubicBezTo>
                  <a:cubicBezTo>
                    <a:pt x="177" y="43"/>
                    <a:pt x="181" y="44"/>
                    <a:pt x="181" y="45"/>
                  </a:cubicBezTo>
                  <a:cubicBezTo>
                    <a:pt x="180" y="46"/>
                    <a:pt x="172" y="48"/>
                    <a:pt x="173" y="48"/>
                  </a:cubicBezTo>
                  <a:close/>
                  <a:moveTo>
                    <a:pt x="294" y="284"/>
                  </a:moveTo>
                  <a:cubicBezTo>
                    <a:pt x="293" y="283"/>
                    <a:pt x="293" y="283"/>
                    <a:pt x="292" y="283"/>
                  </a:cubicBezTo>
                  <a:cubicBezTo>
                    <a:pt x="291" y="282"/>
                    <a:pt x="290" y="282"/>
                    <a:pt x="289" y="281"/>
                  </a:cubicBezTo>
                  <a:cubicBezTo>
                    <a:pt x="288" y="279"/>
                    <a:pt x="286" y="279"/>
                    <a:pt x="283" y="279"/>
                  </a:cubicBezTo>
                  <a:cubicBezTo>
                    <a:pt x="280" y="278"/>
                    <a:pt x="279" y="279"/>
                    <a:pt x="278" y="278"/>
                  </a:cubicBezTo>
                  <a:cubicBezTo>
                    <a:pt x="277" y="277"/>
                    <a:pt x="275" y="277"/>
                    <a:pt x="274" y="276"/>
                  </a:cubicBezTo>
                  <a:cubicBezTo>
                    <a:pt x="273" y="275"/>
                    <a:pt x="272" y="275"/>
                    <a:pt x="270" y="274"/>
                  </a:cubicBezTo>
                  <a:cubicBezTo>
                    <a:pt x="267" y="274"/>
                    <a:pt x="264" y="273"/>
                    <a:pt x="264" y="273"/>
                  </a:cubicBezTo>
                  <a:cubicBezTo>
                    <a:pt x="263" y="273"/>
                    <a:pt x="262" y="268"/>
                    <a:pt x="262" y="268"/>
                  </a:cubicBezTo>
                  <a:cubicBezTo>
                    <a:pt x="262" y="267"/>
                    <a:pt x="262" y="266"/>
                    <a:pt x="261" y="265"/>
                  </a:cubicBezTo>
                  <a:cubicBezTo>
                    <a:pt x="260" y="265"/>
                    <a:pt x="260" y="263"/>
                    <a:pt x="259" y="263"/>
                  </a:cubicBezTo>
                  <a:cubicBezTo>
                    <a:pt x="258" y="263"/>
                    <a:pt x="254" y="262"/>
                    <a:pt x="253" y="262"/>
                  </a:cubicBezTo>
                  <a:cubicBezTo>
                    <a:pt x="252" y="262"/>
                    <a:pt x="249" y="262"/>
                    <a:pt x="248" y="262"/>
                  </a:cubicBezTo>
                  <a:cubicBezTo>
                    <a:pt x="247" y="261"/>
                    <a:pt x="246" y="259"/>
                    <a:pt x="245" y="259"/>
                  </a:cubicBezTo>
                  <a:cubicBezTo>
                    <a:pt x="243" y="259"/>
                    <a:pt x="243" y="257"/>
                    <a:pt x="241" y="256"/>
                  </a:cubicBezTo>
                  <a:cubicBezTo>
                    <a:pt x="240" y="256"/>
                    <a:pt x="240" y="254"/>
                    <a:pt x="239" y="254"/>
                  </a:cubicBezTo>
                  <a:cubicBezTo>
                    <a:pt x="238" y="253"/>
                    <a:pt x="235" y="252"/>
                    <a:pt x="235" y="252"/>
                  </a:cubicBezTo>
                  <a:cubicBezTo>
                    <a:pt x="234" y="252"/>
                    <a:pt x="233" y="250"/>
                    <a:pt x="233" y="251"/>
                  </a:cubicBezTo>
                  <a:cubicBezTo>
                    <a:pt x="233" y="251"/>
                    <a:pt x="231" y="252"/>
                    <a:pt x="230" y="252"/>
                  </a:cubicBezTo>
                  <a:cubicBezTo>
                    <a:pt x="229" y="252"/>
                    <a:pt x="227" y="253"/>
                    <a:pt x="227" y="253"/>
                  </a:cubicBezTo>
                  <a:cubicBezTo>
                    <a:pt x="227" y="253"/>
                    <a:pt x="224" y="253"/>
                    <a:pt x="221" y="253"/>
                  </a:cubicBezTo>
                  <a:cubicBezTo>
                    <a:pt x="220" y="253"/>
                    <a:pt x="219" y="250"/>
                    <a:pt x="217" y="250"/>
                  </a:cubicBezTo>
                  <a:cubicBezTo>
                    <a:pt x="216" y="251"/>
                    <a:pt x="215" y="251"/>
                    <a:pt x="213" y="252"/>
                  </a:cubicBezTo>
                  <a:cubicBezTo>
                    <a:pt x="213" y="253"/>
                    <a:pt x="210" y="252"/>
                    <a:pt x="209" y="253"/>
                  </a:cubicBezTo>
                  <a:cubicBezTo>
                    <a:pt x="209" y="253"/>
                    <a:pt x="206" y="254"/>
                    <a:pt x="206" y="255"/>
                  </a:cubicBezTo>
                  <a:cubicBezTo>
                    <a:pt x="205" y="255"/>
                    <a:pt x="202" y="256"/>
                    <a:pt x="201" y="256"/>
                  </a:cubicBezTo>
                  <a:cubicBezTo>
                    <a:pt x="201" y="256"/>
                    <a:pt x="201" y="256"/>
                    <a:pt x="201" y="256"/>
                  </a:cubicBezTo>
                  <a:cubicBezTo>
                    <a:pt x="201" y="256"/>
                    <a:pt x="201" y="255"/>
                    <a:pt x="201" y="255"/>
                  </a:cubicBezTo>
                  <a:cubicBezTo>
                    <a:pt x="200" y="255"/>
                    <a:pt x="199" y="256"/>
                    <a:pt x="199" y="255"/>
                  </a:cubicBezTo>
                  <a:cubicBezTo>
                    <a:pt x="199" y="255"/>
                    <a:pt x="198" y="256"/>
                    <a:pt x="198" y="257"/>
                  </a:cubicBezTo>
                  <a:cubicBezTo>
                    <a:pt x="197" y="257"/>
                    <a:pt x="196" y="256"/>
                    <a:pt x="195" y="256"/>
                  </a:cubicBezTo>
                  <a:cubicBezTo>
                    <a:pt x="195" y="256"/>
                    <a:pt x="194" y="255"/>
                    <a:pt x="192" y="255"/>
                  </a:cubicBezTo>
                  <a:cubicBezTo>
                    <a:pt x="192" y="255"/>
                    <a:pt x="190" y="254"/>
                    <a:pt x="190" y="253"/>
                  </a:cubicBezTo>
                  <a:cubicBezTo>
                    <a:pt x="191" y="251"/>
                    <a:pt x="191" y="251"/>
                    <a:pt x="192" y="249"/>
                  </a:cubicBezTo>
                  <a:cubicBezTo>
                    <a:pt x="193" y="246"/>
                    <a:pt x="193" y="245"/>
                    <a:pt x="193" y="243"/>
                  </a:cubicBezTo>
                  <a:cubicBezTo>
                    <a:pt x="193" y="243"/>
                    <a:pt x="193" y="243"/>
                    <a:pt x="190" y="243"/>
                  </a:cubicBezTo>
                  <a:cubicBezTo>
                    <a:pt x="189" y="242"/>
                    <a:pt x="187" y="243"/>
                    <a:pt x="187" y="243"/>
                  </a:cubicBezTo>
                  <a:cubicBezTo>
                    <a:pt x="185" y="243"/>
                    <a:pt x="184" y="244"/>
                    <a:pt x="183" y="243"/>
                  </a:cubicBezTo>
                  <a:cubicBezTo>
                    <a:pt x="182" y="242"/>
                    <a:pt x="182" y="242"/>
                    <a:pt x="182" y="240"/>
                  </a:cubicBezTo>
                  <a:cubicBezTo>
                    <a:pt x="182" y="240"/>
                    <a:pt x="182" y="239"/>
                    <a:pt x="182" y="238"/>
                  </a:cubicBezTo>
                  <a:cubicBezTo>
                    <a:pt x="184" y="236"/>
                    <a:pt x="184" y="236"/>
                    <a:pt x="184" y="236"/>
                  </a:cubicBezTo>
                  <a:cubicBezTo>
                    <a:pt x="184" y="236"/>
                    <a:pt x="184" y="234"/>
                    <a:pt x="185" y="233"/>
                  </a:cubicBezTo>
                  <a:cubicBezTo>
                    <a:pt x="185" y="233"/>
                    <a:pt x="185" y="231"/>
                    <a:pt x="184" y="229"/>
                  </a:cubicBezTo>
                  <a:cubicBezTo>
                    <a:pt x="183" y="229"/>
                    <a:pt x="181" y="232"/>
                    <a:pt x="180" y="232"/>
                  </a:cubicBezTo>
                  <a:cubicBezTo>
                    <a:pt x="180" y="232"/>
                    <a:pt x="179" y="233"/>
                    <a:pt x="178" y="233"/>
                  </a:cubicBezTo>
                  <a:cubicBezTo>
                    <a:pt x="178" y="232"/>
                    <a:pt x="177" y="232"/>
                    <a:pt x="176" y="232"/>
                  </a:cubicBezTo>
                  <a:cubicBezTo>
                    <a:pt x="176" y="231"/>
                    <a:pt x="175" y="232"/>
                    <a:pt x="175" y="233"/>
                  </a:cubicBezTo>
                  <a:cubicBezTo>
                    <a:pt x="175" y="234"/>
                    <a:pt x="174" y="239"/>
                    <a:pt x="173" y="239"/>
                  </a:cubicBezTo>
                  <a:cubicBezTo>
                    <a:pt x="172" y="239"/>
                    <a:pt x="169" y="238"/>
                    <a:pt x="168" y="238"/>
                  </a:cubicBezTo>
                  <a:cubicBezTo>
                    <a:pt x="166" y="238"/>
                    <a:pt x="165" y="237"/>
                    <a:pt x="164" y="236"/>
                  </a:cubicBezTo>
                  <a:cubicBezTo>
                    <a:pt x="163" y="235"/>
                    <a:pt x="162" y="234"/>
                    <a:pt x="162" y="234"/>
                  </a:cubicBezTo>
                  <a:cubicBezTo>
                    <a:pt x="161" y="233"/>
                    <a:pt x="163" y="232"/>
                    <a:pt x="162" y="231"/>
                  </a:cubicBezTo>
                  <a:cubicBezTo>
                    <a:pt x="160" y="231"/>
                    <a:pt x="161" y="230"/>
                    <a:pt x="160" y="229"/>
                  </a:cubicBezTo>
                  <a:cubicBezTo>
                    <a:pt x="159" y="228"/>
                    <a:pt x="161" y="227"/>
                    <a:pt x="161" y="227"/>
                  </a:cubicBezTo>
                  <a:cubicBezTo>
                    <a:pt x="160" y="226"/>
                    <a:pt x="162" y="225"/>
                    <a:pt x="161" y="225"/>
                  </a:cubicBezTo>
                  <a:cubicBezTo>
                    <a:pt x="161" y="224"/>
                    <a:pt x="161" y="223"/>
                    <a:pt x="161" y="223"/>
                  </a:cubicBezTo>
                  <a:cubicBezTo>
                    <a:pt x="160" y="222"/>
                    <a:pt x="162" y="219"/>
                    <a:pt x="162" y="219"/>
                  </a:cubicBezTo>
                  <a:cubicBezTo>
                    <a:pt x="163" y="217"/>
                    <a:pt x="164" y="219"/>
                    <a:pt x="166" y="219"/>
                  </a:cubicBezTo>
                  <a:cubicBezTo>
                    <a:pt x="168" y="217"/>
                    <a:pt x="169" y="217"/>
                    <a:pt x="169" y="217"/>
                  </a:cubicBezTo>
                  <a:cubicBezTo>
                    <a:pt x="169" y="217"/>
                    <a:pt x="171" y="216"/>
                    <a:pt x="172" y="216"/>
                  </a:cubicBezTo>
                  <a:cubicBezTo>
                    <a:pt x="173" y="217"/>
                    <a:pt x="174" y="218"/>
                    <a:pt x="176" y="218"/>
                  </a:cubicBezTo>
                  <a:cubicBezTo>
                    <a:pt x="176" y="218"/>
                    <a:pt x="178" y="219"/>
                    <a:pt x="179" y="218"/>
                  </a:cubicBezTo>
                  <a:cubicBezTo>
                    <a:pt x="179" y="217"/>
                    <a:pt x="181" y="215"/>
                    <a:pt x="182" y="215"/>
                  </a:cubicBezTo>
                  <a:cubicBezTo>
                    <a:pt x="184" y="214"/>
                    <a:pt x="187" y="216"/>
                    <a:pt x="187" y="217"/>
                  </a:cubicBezTo>
                  <a:cubicBezTo>
                    <a:pt x="188" y="217"/>
                    <a:pt x="190" y="217"/>
                    <a:pt x="191" y="217"/>
                  </a:cubicBezTo>
                  <a:cubicBezTo>
                    <a:pt x="193" y="218"/>
                    <a:pt x="194" y="219"/>
                    <a:pt x="193" y="220"/>
                  </a:cubicBezTo>
                  <a:cubicBezTo>
                    <a:pt x="193" y="220"/>
                    <a:pt x="193" y="222"/>
                    <a:pt x="194" y="223"/>
                  </a:cubicBezTo>
                  <a:cubicBezTo>
                    <a:pt x="196" y="227"/>
                    <a:pt x="196" y="226"/>
                    <a:pt x="198" y="226"/>
                  </a:cubicBezTo>
                  <a:cubicBezTo>
                    <a:pt x="200" y="226"/>
                    <a:pt x="199" y="225"/>
                    <a:pt x="199" y="223"/>
                  </a:cubicBezTo>
                  <a:cubicBezTo>
                    <a:pt x="199" y="222"/>
                    <a:pt x="199" y="221"/>
                    <a:pt x="199" y="221"/>
                  </a:cubicBezTo>
                  <a:cubicBezTo>
                    <a:pt x="198" y="220"/>
                    <a:pt x="196" y="218"/>
                    <a:pt x="197" y="216"/>
                  </a:cubicBezTo>
                  <a:cubicBezTo>
                    <a:pt x="198" y="215"/>
                    <a:pt x="196" y="214"/>
                    <a:pt x="197" y="212"/>
                  </a:cubicBezTo>
                  <a:cubicBezTo>
                    <a:pt x="197" y="211"/>
                    <a:pt x="198" y="211"/>
                    <a:pt x="198" y="210"/>
                  </a:cubicBezTo>
                  <a:cubicBezTo>
                    <a:pt x="199" y="209"/>
                    <a:pt x="201" y="209"/>
                    <a:pt x="201" y="208"/>
                  </a:cubicBezTo>
                  <a:cubicBezTo>
                    <a:pt x="202" y="207"/>
                    <a:pt x="204" y="207"/>
                    <a:pt x="204" y="206"/>
                  </a:cubicBezTo>
                  <a:cubicBezTo>
                    <a:pt x="205" y="205"/>
                    <a:pt x="206" y="206"/>
                    <a:pt x="207" y="205"/>
                  </a:cubicBezTo>
                  <a:cubicBezTo>
                    <a:pt x="210" y="202"/>
                    <a:pt x="207" y="200"/>
                    <a:pt x="208" y="199"/>
                  </a:cubicBezTo>
                  <a:cubicBezTo>
                    <a:pt x="208" y="198"/>
                    <a:pt x="209" y="199"/>
                    <a:pt x="210" y="198"/>
                  </a:cubicBezTo>
                  <a:cubicBezTo>
                    <a:pt x="211" y="196"/>
                    <a:pt x="211" y="194"/>
                    <a:pt x="211" y="194"/>
                  </a:cubicBezTo>
                  <a:cubicBezTo>
                    <a:pt x="212" y="193"/>
                    <a:pt x="214" y="192"/>
                    <a:pt x="215" y="191"/>
                  </a:cubicBezTo>
                  <a:cubicBezTo>
                    <a:pt x="216" y="190"/>
                    <a:pt x="219" y="189"/>
                    <a:pt x="220" y="189"/>
                  </a:cubicBezTo>
                  <a:cubicBezTo>
                    <a:pt x="220" y="188"/>
                    <a:pt x="221" y="190"/>
                    <a:pt x="221" y="189"/>
                  </a:cubicBezTo>
                  <a:cubicBezTo>
                    <a:pt x="220" y="187"/>
                    <a:pt x="220" y="186"/>
                    <a:pt x="220" y="186"/>
                  </a:cubicBezTo>
                  <a:cubicBezTo>
                    <a:pt x="221" y="184"/>
                    <a:pt x="220" y="186"/>
                    <a:pt x="221" y="184"/>
                  </a:cubicBezTo>
                  <a:cubicBezTo>
                    <a:pt x="221" y="183"/>
                    <a:pt x="224" y="184"/>
                    <a:pt x="224" y="182"/>
                  </a:cubicBezTo>
                  <a:cubicBezTo>
                    <a:pt x="225" y="180"/>
                    <a:pt x="225" y="182"/>
                    <a:pt x="228" y="180"/>
                  </a:cubicBezTo>
                  <a:cubicBezTo>
                    <a:pt x="230" y="179"/>
                    <a:pt x="231" y="179"/>
                    <a:pt x="231" y="179"/>
                  </a:cubicBezTo>
                  <a:cubicBezTo>
                    <a:pt x="232" y="179"/>
                    <a:pt x="230" y="181"/>
                    <a:pt x="229" y="181"/>
                  </a:cubicBezTo>
                  <a:cubicBezTo>
                    <a:pt x="228" y="181"/>
                    <a:pt x="228" y="183"/>
                    <a:pt x="228" y="183"/>
                  </a:cubicBezTo>
                  <a:cubicBezTo>
                    <a:pt x="227" y="184"/>
                    <a:pt x="231" y="185"/>
                    <a:pt x="232" y="183"/>
                  </a:cubicBezTo>
                  <a:cubicBezTo>
                    <a:pt x="233" y="182"/>
                    <a:pt x="232" y="181"/>
                    <a:pt x="234" y="181"/>
                  </a:cubicBezTo>
                  <a:cubicBezTo>
                    <a:pt x="234" y="181"/>
                    <a:pt x="237" y="180"/>
                    <a:pt x="238" y="180"/>
                  </a:cubicBezTo>
                  <a:cubicBezTo>
                    <a:pt x="240" y="179"/>
                    <a:pt x="242" y="179"/>
                    <a:pt x="242" y="178"/>
                  </a:cubicBezTo>
                  <a:cubicBezTo>
                    <a:pt x="243" y="178"/>
                    <a:pt x="243" y="177"/>
                    <a:pt x="242" y="176"/>
                  </a:cubicBezTo>
                  <a:cubicBezTo>
                    <a:pt x="242" y="176"/>
                    <a:pt x="242" y="175"/>
                    <a:pt x="242" y="175"/>
                  </a:cubicBezTo>
                  <a:cubicBezTo>
                    <a:pt x="242" y="174"/>
                    <a:pt x="242" y="174"/>
                    <a:pt x="242" y="174"/>
                  </a:cubicBezTo>
                  <a:cubicBezTo>
                    <a:pt x="241" y="175"/>
                    <a:pt x="241" y="175"/>
                    <a:pt x="241" y="175"/>
                  </a:cubicBezTo>
                  <a:cubicBezTo>
                    <a:pt x="241" y="175"/>
                    <a:pt x="240" y="177"/>
                    <a:pt x="239" y="176"/>
                  </a:cubicBezTo>
                  <a:cubicBezTo>
                    <a:pt x="239" y="176"/>
                    <a:pt x="237" y="176"/>
                    <a:pt x="236" y="174"/>
                  </a:cubicBezTo>
                  <a:cubicBezTo>
                    <a:pt x="234" y="173"/>
                    <a:pt x="233" y="175"/>
                    <a:pt x="233" y="175"/>
                  </a:cubicBezTo>
                  <a:cubicBezTo>
                    <a:pt x="229" y="177"/>
                    <a:pt x="234" y="171"/>
                    <a:pt x="233" y="171"/>
                  </a:cubicBezTo>
                  <a:cubicBezTo>
                    <a:pt x="232" y="170"/>
                    <a:pt x="232" y="168"/>
                    <a:pt x="232" y="168"/>
                  </a:cubicBezTo>
                  <a:cubicBezTo>
                    <a:pt x="233" y="167"/>
                    <a:pt x="231" y="168"/>
                    <a:pt x="230" y="168"/>
                  </a:cubicBezTo>
                  <a:cubicBezTo>
                    <a:pt x="228" y="168"/>
                    <a:pt x="227" y="169"/>
                    <a:pt x="226" y="169"/>
                  </a:cubicBezTo>
                  <a:cubicBezTo>
                    <a:pt x="224" y="169"/>
                    <a:pt x="226" y="171"/>
                    <a:pt x="225" y="171"/>
                  </a:cubicBezTo>
                  <a:cubicBezTo>
                    <a:pt x="223" y="171"/>
                    <a:pt x="220" y="175"/>
                    <a:pt x="220" y="174"/>
                  </a:cubicBezTo>
                  <a:cubicBezTo>
                    <a:pt x="220" y="174"/>
                    <a:pt x="219" y="172"/>
                    <a:pt x="220" y="172"/>
                  </a:cubicBezTo>
                  <a:cubicBezTo>
                    <a:pt x="220" y="171"/>
                    <a:pt x="221" y="171"/>
                    <a:pt x="221" y="171"/>
                  </a:cubicBezTo>
                  <a:cubicBezTo>
                    <a:pt x="222" y="171"/>
                    <a:pt x="223" y="169"/>
                    <a:pt x="224" y="168"/>
                  </a:cubicBezTo>
                  <a:cubicBezTo>
                    <a:pt x="225" y="168"/>
                    <a:pt x="225" y="167"/>
                    <a:pt x="227" y="167"/>
                  </a:cubicBezTo>
                  <a:cubicBezTo>
                    <a:pt x="227" y="167"/>
                    <a:pt x="227" y="166"/>
                    <a:pt x="228" y="166"/>
                  </a:cubicBezTo>
                  <a:cubicBezTo>
                    <a:pt x="230" y="166"/>
                    <a:pt x="228" y="162"/>
                    <a:pt x="230" y="165"/>
                  </a:cubicBezTo>
                  <a:cubicBezTo>
                    <a:pt x="237" y="170"/>
                    <a:pt x="237" y="169"/>
                    <a:pt x="237" y="169"/>
                  </a:cubicBezTo>
                  <a:cubicBezTo>
                    <a:pt x="238" y="168"/>
                    <a:pt x="235" y="166"/>
                    <a:pt x="236" y="166"/>
                  </a:cubicBezTo>
                  <a:cubicBezTo>
                    <a:pt x="237" y="165"/>
                    <a:pt x="241" y="165"/>
                    <a:pt x="241" y="165"/>
                  </a:cubicBezTo>
                  <a:cubicBezTo>
                    <a:pt x="241" y="165"/>
                    <a:pt x="243" y="164"/>
                    <a:pt x="244" y="163"/>
                  </a:cubicBezTo>
                  <a:cubicBezTo>
                    <a:pt x="244" y="163"/>
                    <a:pt x="245" y="163"/>
                    <a:pt x="244" y="162"/>
                  </a:cubicBezTo>
                  <a:cubicBezTo>
                    <a:pt x="244" y="162"/>
                    <a:pt x="246" y="161"/>
                    <a:pt x="246" y="161"/>
                  </a:cubicBezTo>
                  <a:cubicBezTo>
                    <a:pt x="248" y="160"/>
                    <a:pt x="245" y="162"/>
                    <a:pt x="248" y="162"/>
                  </a:cubicBezTo>
                  <a:cubicBezTo>
                    <a:pt x="250" y="163"/>
                    <a:pt x="246" y="164"/>
                    <a:pt x="247" y="165"/>
                  </a:cubicBezTo>
                  <a:cubicBezTo>
                    <a:pt x="248" y="166"/>
                    <a:pt x="245" y="167"/>
                    <a:pt x="244" y="168"/>
                  </a:cubicBezTo>
                  <a:cubicBezTo>
                    <a:pt x="241" y="170"/>
                    <a:pt x="243" y="171"/>
                    <a:pt x="243" y="171"/>
                  </a:cubicBezTo>
                  <a:cubicBezTo>
                    <a:pt x="244" y="172"/>
                    <a:pt x="245" y="174"/>
                    <a:pt x="246" y="173"/>
                  </a:cubicBezTo>
                  <a:cubicBezTo>
                    <a:pt x="247" y="172"/>
                    <a:pt x="248" y="172"/>
                    <a:pt x="249" y="172"/>
                  </a:cubicBezTo>
                  <a:cubicBezTo>
                    <a:pt x="249" y="172"/>
                    <a:pt x="250" y="173"/>
                    <a:pt x="250" y="174"/>
                  </a:cubicBezTo>
                  <a:cubicBezTo>
                    <a:pt x="251" y="175"/>
                    <a:pt x="250" y="176"/>
                    <a:pt x="251" y="176"/>
                  </a:cubicBezTo>
                  <a:cubicBezTo>
                    <a:pt x="252" y="176"/>
                    <a:pt x="253" y="174"/>
                    <a:pt x="254" y="174"/>
                  </a:cubicBezTo>
                  <a:cubicBezTo>
                    <a:pt x="255" y="174"/>
                    <a:pt x="256" y="176"/>
                    <a:pt x="257" y="176"/>
                  </a:cubicBezTo>
                  <a:cubicBezTo>
                    <a:pt x="258" y="176"/>
                    <a:pt x="258" y="173"/>
                    <a:pt x="259" y="173"/>
                  </a:cubicBezTo>
                  <a:cubicBezTo>
                    <a:pt x="261" y="173"/>
                    <a:pt x="259" y="171"/>
                    <a:pt x="258" y="170"/>
                  </a:cubicBezTo>
                  <a:cubicBezTo>
                    <a:pt x="257" y="169"/>
                    <a:pt x="256" y="168"/>
                    <a:pt x="255" y="167"/>
                  </a:cubicBezTo>
                  <a:cubicBezTo>
                    <a:pt x="254" y="167"/>
                    <a:pt x="252" y="168"/>
                    <a:pt x="251" y="166"/>
                  </a:cubicBezTo>
                  <a:cubicBezTo>
                    <a:pt x="248" y="162"/>
                    <a:pt x="251" y="162"/>
                    <a:pt x="252" y="161"/>
                  </a:cubicBezTo>
                  <a:cubicBezTo>
                    <a:pt x="253" y="160"/>
                    <a:pt x="252" y="159"/>
                    <a:pt x="252" y="159"/>
                  </a:cubicBezTo>
                  <a:cubicBezTo>
                    <a:pt x="252" y="159"/>
                    <a:pt x="252" y="157"/>
                    <a:pt x="252" y="155"/>
                  </a:cubicBezTo>
                  <a:cubicBezTo>
                    <a:pt x="252" y="154"/>
                    <a:pt x="249" y="154"/>
                    <a:pt x="249" y="153"/>
                  </a:cubicBezTo>
                  <a:cubicBezTo>
                    <a:pt x="249" y="152"/>
                    <a:pt x="249" y="152"/>
                    <a:pt x="249" y="151"/>
                  </a:cubicBezTo>
                  <a:cubicBezTo>
                    <a:pt x="249" y="150"/>
                    <a:pt x="245" y="151"/>
                    <a:pt x="245" y="150"/>
                  </a:cubicBezTo>
                  <a:cubicBezTo>
                    <a:pt x="245" y="149"/>
                    <a:pt x="241" y="149"/>
                    <a:pt x="241" y="147"/>
                  </a:cubicBezTo>
                  <a:cubicBezTo>
                    <a:pt x="241" y="147"/>
                    <a:pt x="238" y="146"/>
                    <a:pt x="239" y="144"/>
                  </a:cubicBezTo>
                  <a:cubicBezTo>
                    <a:pt x="240" y="142"/>
                    <a:pt x="237" y="141"/>
                    <a:pt x="237" y="140"/>
                  </a:cubicBezTo>
                  <a:cubicBezTo>
                    <a:pt x="237" y="139"/>
                    <a:pt x="236" y="138"/>
                    <a:pt x="236" y="137"/>
                  </a:cubicBezTo>
                  <a:cubicBezTo>
                    <a:pt x="236" y="136"/>
                    <a:pt x="234" y="135"/>
                    <a:pt x="234" y="134"/>
                  </a:cubicBezTo>
                  <a:cubicBezTo>
                    <a:pt x="234" y="133"/>
                    <a:pt x="234" y="132"/>
                    <a:pt x="234" y="132"/>
                  </a:cubicBezTo>
                  <a:cubicBezTo>
                    <a:pt x="234" y="128"/>
                    <a:pt x="232" y="129"/>
                    <a:pt x="232" y="130"/>
                  </a:cubicBezTo>
                  <a:cubicBezTo>
                    <a:pt x="230" y="130"/>
                    <a:pt x="232" y="134"/>
                    <a:pt x="231" y="134"/>
                  </a:cubicBezTo>
                  <a:cubicBezTo>
                    <a:pt x="230" y="133"/>
                    <a:pt x="230" y="138"/>
                    <a:pt x="229" y="138"/>
                  </a:cubicBezTo>
                  <a:cubicBezTo>
                    <a:pt x="228" y="138"/>
                    <a:pt x="226" y="139"/>
                    <a:pt x="225" y="138"/>
                  </a:cubicBezTo>
                  <a:cubicBezTo>
                    <a:pt x="225" y="137"/>
                    <a:pt x="222" y="137"/>
                    <a:pt x="222" y="136"/>
                  </a:cubicBezTo>
                  <a:cubicBezTo>
                    <a:pt x="221" y="135"/>
                    <a:pt x="222" y="133"/>
                    <a:pt x="221" y="132"/>
                  </a:cubicBezTo>
                  <a:cubicBezTo>
                    <a:pt x="221" y="131"/>
                    <a:pt x="223" y="130"/>
                    <a:pt x="222" y="129"/>
                  </a:cubicBezTo>
                  <a:cubicBezTo>
                    <a:pt x="221" y="128"/>
                    <a:pt x="218" y="128"/>
                    <a:pt x="217" y="127"/>
                  </a:cubicBezTo>
                  <a:cubicBezTo>
                    <a:pt x="216" y="125"/>
                    <a:pt x="216" y="126"/>
                    <a:pt x="215" y="124"/>
                  </a:cubicBezTo>
                  <a:cubicBezTo>
                    <a:pt x="213" y="122"/>
                    <a:pt x="210" y="120"/>
                    <a:pt x="210" y="121"/>
                  </a:cubicBezTo>
                  <a:cubicBezTo>
                    <a:pt x="210" y="121"/>
                    <a:pt x="210" y="126"/>
                    <a:pt x="207" y="124"/>
                  </a:cubicBezTo>
                  <a:cubicBezTo>
                    <a:pt x="205" y="123"/>
                    <a:pt x="204" y="122"/>
                    <a:pt x="203" y="122"/>
                  </a:cubicBezTo>
                  <a:cubicBezTo>
                    <a:pt x="199" y="123"/>
                    <a:pt x="203" y="124"/>
                    <a:pt x="202" y="126"/>
                  </a:cubicBezTo>
                  <a:cubicBezTo>
                    <a:pt x="202" y="126"/>
                    <a:pt x="202" y="128"/>
                    <a:pt x="202" y="128"/>
                  </a:cubicBezTo>
                  <a:cubicBezTo>
                    <a:pt x="201" y="129"/>
                    <a:pt x="200" y="129"/>
                    <a:pt x="200" y="130"/>
                  </a:cubicBezTo>
                  <a:cubicBezTo>
                    <a:pt x="201" y="132"/>
                    <a:pt x="203" y="130"/>
                    <a:pt x="203" y="131"/>
                  </a:cubicBezTo>
                  <a:cubicBezTo>
                    <a:pt x="203" y="134"/>
                    <a:pt x="200" y="134"/>
                    <a:pt x="200" y="135"/>
                  </a:cubicBezTo>
                  <a:cubicBezTo>
                    <a:pt x="200" y="135"/>
                    <a:pt x="202" y="137"/>
                    <a:pt x="201" y="138"/>
                  </a:cubicBezTo>
                  <a:cubicBezTo>
                    <a:pt x="201" y="139"/>
                    <a:pt x="204" y="139"/>
                    <a:pt x="204" y="140"/>
                  </a:cubicBezTo>
                  <a:cubicBezTo>
                    <a:pt x="204" y="141"/>
                    <a:pt x="206" y="142"/>
                    <a:pt x="206" y="143"/>
                  </a:cubicBezTo>
                  <a:cubicBezTo>
                    <a:pt x="206" y="144"/>
                    <a:pt x="205" y="145"/>
                    <a:pt x="205" y="146"/>
                  </a:cubicBezTo>
                  <a:cubicBezTo>
                    <a:pt x="205" y="147"/>
                    <a:pt x="204" y="148"/>
                    <a:pt x="203" y="148"/>
                  </a:cubicBezTo>
                  <a:cubicBezTo>
                    <a:pt x="201" y="150"/>
                    <a:pt x="200" y="150"/>
                    <a:pt x="199" y="151"/>
                  </a:cubicBezTo>
                  <a:cubicBezTo>
                    <a:pt x="198" y="151"/>
                    <a:pt x="199" y="152"/>
                    <a:pt x="199" y="154"/>
                  </a:cubicBezTo>
                  <a:cubicBezTo>
                    <a:pt x="200" y="155"/>
                    <a:pt x="200" y="156"/>
                    <a:pt x="200" y="157"/>
                  </a:cubicBezTo>
                  <a:cubicBezTo>
                    <a:pt x="201" y="159"/>
                    <a:pt x="201" y="160"/>
                    <a:pt x="201" y="161"/>
                  </a:cubicBezTo>
                  <a:cubicBezTo>
                    <a:pt x="201" y="161"/>
                    <a:pt x="201" y="163"/>
                    <a:pt x="197" y="161"/>
                  </a:cubicBezTo>
                  <a:cubicBezTo>
                    <a:pt x="196" y="161"/>
                    <a:pt x="195" y="161"/>
                    <a:pt x="195" y="159"/>
                  </a:cubicBezTo>
                  <a:cubicBezTo>
                    <a:pt x="195" y="159"/>
                    <a:pt x="194" y="158"/>
                    <a:pt x="194" y="157"/>
                  </a:cubicBezTo>
                  <a:cubicBezTo>
                    <a:pt x="194" y="156"/>
                    <a:pt x="194" y="154"/>
                    <a:pt x="193" y="153"/>
                  </a:cubicBezTo>
                  <a:cubicBezTo>
                    <a:pt x="193" y="152"/>
                    <a:pt x="195" y="150"/>
                    <a:pt x="194" y="150"/>
                  </a:cubicBezTo>
                  <a:cubicBezTo>
                    <a:pt x="191" y="149"/>
                    <a:pt x="191" y="149"/>
                    <a:pt x="191" y="149"/>
                  </a:cubicBezTo>
                  <a:cubicBezTo>
                    <a:pt x="191" y="149"/>
                    <a:pt x="183" y="149"/>
                    <a:pt x="183" y="147"/>
                  </a:cubicBezTo>
                  <a:cubicBezTo>
                    <a:pt x="183" y="147"/>
                    <a:pt x="181" y="146"/>
                    <a:pt x="180" y="145"/>
                  </a:cubicBezTo>
                  <a:cubicBezTo>
                    <a:pt x="180" y="145"/>
                    <a:pt x="179" y="144"/>
                    <a:pt x="176" y="143"/>
                  </a:cubicBezTo>
                  <a:cubicBezTo>
                    <a:pt x="173" y="142"/>
                    <a:pt x="171" y="143"/>
                    <a:pt x="171" y="142"/>
                  </a:cubicBezTo>
                  <a:cubicBezTo>
                    <a:pt x="170" y="140"/>
                    <a:pt x="172" y="137"/>
                    <a:pt x="169" y="137"/>
                  </a:cubicBezTo>
                  <a:cubicBezTo>
                    <a:pt x="168" y="137"/>
                    <a:pt x="167" y="137"/>
                    <a:pt x="166" y="137"/>
                  </a:cubicBezTo>
                  <a:cubicBezTo>
                    <a:pt x="166" y="137"/>
                    <a:pt x="166" y="137"/>
                    <a:pt x="166" y="137"/>
                  </a:cubicBezTo>
                  <a:cubicBezTo>
                    <a:pt x="165" y="137"/>
                    <a:pt x="165" y="137"/>
                    <a:pt x="165" y="137"/>
                  </a:cubicBezTo>
                  <a:cubicBezTo>
                    <a:pt x="165" y="136"/>
                    <a:pt x="165" y="132"/>
                    <a:pt x="166" y="132"/>
                  </a:cubicBezTo>
                  <a:cubicBezTo>
                    <a:pt x="166" y="132"/>
                    <a:pt x="167" y="129"/>
                    <a:pt x="168" y="128"/>
                  </a:cubicBezTo>
                  <a:cubicBezTo>
                    <a:pt x="168" y="127"/>
                    <a:pt x="169" y="126"/>
                    <a:pt x="169" y="126"/>
                  </a:cubicBezTo>
                  <a:cubicBezTo>
                    <a:pt x="170" y="125"/>
                    <a:pt x="171" y="124"/>
                    <a:pt x="172" y="123"/>
                  </a:cubicBezTo>
                  <a:cubicBezTo>
                    <a:pt x="173" y="122"/>
                    <a:pt x="174" y="121"/>
                    <a:pt x="175" y="120"/>
                  </a:cubicBezTo>
                  <a:cubicBezTo>
                    <a:pt x="176" y="120"/>
                    <a:pt x="174" y="119"/>
                    <a:pt x="174" y="119"/>
                  </a:cubicBezTo>
                  <a:cubicBezTo>
                    <a:pt x="175" y="118"/>
                    <a:pt x="178" y="118"/>
                    <a:pt x="179" y="117"/>
                  </a:cubicBezTo>
                  <a:cubicBezTo>
                    <a:pt x="183" y="116"/>
                    <a:pt x="181" y="110"/>
                    <a:pt x="184" y="111"/>
                  </a:cubicBezTo>
                  <a:cubicBezTo>
                    <a:pt x="184" y="111"/>
                    <a:pt x="184" y="112"/>
                    <a:pt x="184" y="113"/>
                  </a:cubicBezTo>
                  <a:cubicBezTo>
                    <a:pt x="184" y="114"/>
                    <a:pt x="184" y="115"/>
                    <a:pt x="183" y="116"/>
                  </a:cubicBezTo>
                  <a:cubicBezTo>
                    <a:pt x="182" y="118"/>
                    <a:pt x="181" y="119"/>
                    <a:pt x="181" y="119"/>
                  </a:cubicBezTo>
                  <a:cubicBezTo>
                    <a:pt x="181" y="120"/>
                    <a:pt x="184" y="119"/>
                    <a:pt x="185" y="120"/>
                  </a:cubicBezTo>
                  <a:cubicBezTo>
                    <a:pt x="186" y="120"/>
                    <a:pt x="186" y="121"/>
                    <a:pt x="186" y="121"/>
                  </a:cubicBezTo>
                  <a:cubicBezTo>
                    <a:pt x="186" y="122"/>
                    <a:pt x="187" y="121"/>
                    <a:pt x="188" y="120"/>
                  </a:cubicBezTo>
                  <a:cubicBezTo>
                    <a:pt x="189" y="120"/>
                    <a:pt x="190" y="118"/>
                    <a:pt x="190" y="117"/>
                  </a:cubicBezTo>
                  <a:cubicBezTo>
                    <a:pt x="192" y="116"/>
                    <a:pt x="192" y="118"/>
                    <a:pt x="193" y="118"/>
                  </a:cubicBezTo>
                  <a:cubicBezTo>
                    <a:pt x="195" y="120"/>
                    <a:pt x="198" y="119"/>
                    <a:pt x="198" y="118"/>
                  </a:cubicBezTo>
                  <a:cubicBezTo>
                    <a:pt x="198" y="115"/>
                    <a:pt x="192" y="114"/>
                    <a:pt x="191" y="113"/>
                  </a:cubicBezTo>
                  <a:cubicBezTo>
                    <a:pt x="190" y="111"/>
                    <a:pt x="189" y="111"/>
                    <a:pt x="189" y="110"/>
                  </a:cubicBezTo>
                  <a:cubicBezTo>
                    <a:pt x="188" y="109"/>
                    <a:pt x="192" y="110"/>
                    <a:pt x="192" y="110"/>
                  </a:cubicBezTo>
                  <a:cubicBezTo>
                    <a:pt x="193" y="110"/>
                    <a:pt x="191" y="109"/>
                    <a:pt x="191" y="107"/>
                  </a:cubicBezTo>
                  <a:cubicBezTo>
                    <a:pt x="191" y="107"/>
                    <a:pt x="192" y="105"/>
                    <a:pt x="193" y="105"/>
                  </a:cubicBezTo>
                  <a:cubicBezTo>
                    <a:pt x="194" y="105"/>
                    <a:pt x="194" y="106"/>
                    <a:pt x="194" y="105"/>
                  </a:cubicBezTo>
                  <a:cubicBezTo>
                    <a:pt x="195" y="104"/>
                    <a:pt x="196" y="103"/>
                    <a:pt x="195" y="101"/>
                  </a:cubicBezTo>
                  <a:cubicBezTo>
                    <a:pt x="193" y="99"/>
                    <a:pt x="195" y="98"/>
                    <a:pt x="195" y="98"/>
                  </a:cubicBezTo>
                  <a:cubicBezTo>
                    <a:pt x="195" y="96"/>
                    <a:pt x="196" y="95"/>
                    <a:pt x="196" y="94"/>
                  </a:cubicBezTo>
                  <a:cubicBezTo>
                    <a:pt x="197" y="92"/>
                    <a:pt x="197" y="92"/>
                    <a:pt x="196" y="91"/>
                  </a:cubicBezTo>
                  <a:cubicBezTo>
                    <a:pt x="195" y="91"/>
                    <a:pt x="194" y="90"/>
                    <a:pt x="191" y="89"/>
                  </a:cubicBezTo>
                  <a:cubicBezTo>
                    <a:pt x="190" y="89"/>
                    <a:pt x="189" y="88"/>
                    <a:pt x="188" y="89"/>
                  </a:cubicBezTo>
                  <a:cubicBezTo>
                    <a:pt x="187" y="89"/>
                    <a:pt x="187" y="90"/>
                    <a:pt x="186" y="90"/>
                  </a:cubicBezTo>
                  <a:cubicBezTo>
                    <a:pt x="186" y="91"/>
                    <a:pt x="186" y="91"/>
                    <a:pt x="186" y="91"/>
                  </a:cubicBezTo>
                  <a:cubicBezTo>
                    <a:pt x="186" y="91"/>
                    <a:pt x="186" y="91"/>
                    <a:pt x="186" y="91"/>
                  </a:cubicBezTo>
                  <a:cubicBezTo>
                    <a:pt x="187" y="91"/>
                    <a:pt x="188" y="92"/>
                    <a:pt x="185" y="94"/>
                  </a:cubicBezTo>
                  <a:cubicBezTo>
                    <a:pt x="184" y="95"/>
                    <a:pt x="183" y="96"/>
                    <a:pt x="183" y="97"/>
                  </a:cubicBezTo>
                  <a:cubicBezTo>
                    <a:pt x="183" y="98"/>
                    <a:pt x="185" y="100"/>
                    <a:pt x="185" y="101"/>
                  </a:cubicBezTo>
                  <a:cubicBezTo>
                    <a:pt x="184" y="103"/>
                    <a:pt x="182" y="101"/>
                    <a:pt x="182" y="101"/>
                  </a:cubicBezTo>
                  <a:cubicBezTo>
                    <a:pt x="181" y="100"/>
                    <a:pt x="181" y="98"/>
                    <a:pt x="181" y="97"/>
                  </a:cubicBezTo>
                  <a:cubicBezTo>
                    <a:pt x="181" y="96"/>
                    <a:pt x="181" y="95"/>
                    <a:pt x="181" y="94"/>
                  </a:cubicBezTo>
                  <a:cubicBezTo>
                    <a:pt x="181" y="92"/>
                    <a:pt x="181" y="92"/>
                    <a:pt x="180" y="91"/>
                  </a:cubicBezTo>
                  <a:cubicBezTo>
                    <a:pt x="180" y="92"/>
                    <a:pt x="178" y="90"/>
                    <a:pt x="177" y="92"/>
                  </a:cubicBezTo>
                  <a:cubicBezTo>
                    <a:pt x="176" y="93"/>
                    <a:pt x="175" y="97"/>
                    <a:pt x="175" y="97"/>
                  </a:cubicBezTo>
                  <a:cubicBezTo>
                    <a:pt x="174" y="99"/>
                    <a:pt x="175" y="91"/>
                    <a:pt x="174" y="90"/>
                  </a:cubicBezTo>
                  <a:cubicBezTo>
                    <a:pt x="173" y="89"/>
                    <a:pt x="174" y="89"/>
                    <a:pt x="173" y="88"/>
                  </a:cubicBezTo>
                  <a:cubicBezTo>
                    <a:pt x="172" y="87"/>
                    <a:pt x="174" y="83"/>
                    <a:pt x="171" y="85"/>
                  </a:cubicBezTo>
                  <a:cubicBezTo>
                    <a:pt x="170" y="85"/>
                    <a:pt x="170" y="83"/>
                    <a:pt x="170" y="82"/>
                  </a:cubicBezTo>
                  <a:cubicBezTo>
                    <a:pt x="170" y="81"/>
                    <a:pt x="171" y="78"/>
                    <a:pt x="170" y="79"/>
                  </a:cubicBezTo>
                  <a:cubicBezTo>
                    <a:pt x="168" y="80"/>
                    <a:pt x="168" y="80"/>
                    <a:pt x="168" y="80"/>
                  </a:cubicBezTo>
                  <a:cubicBezTo>
                    <a:pt x="167" y="80"/>
                    <a:pt x="168" y="78"/>
                    <a:pt x="168" y="78"/>
                  </a:cubicBezTo>
                  <a:cubicBezTo>
                    <a:pt x="168" y="78"/>
                    <a:pt x="167" y="77"/>
                    <a:pt x="167" y="77"/>
                  </a:cubicBezTo>
                  <a:cubicBezTo>
                    <a:pt x="166" y="77"/>
                    <a:pt x="166" y="78"/>
                    <a:pt x="165" y="78"/>
                  </a:cubicBezTo>
                  <a:cubicBezTo>
                    <a:pt x="163" y="77"/>
                    <a:pt x="162" y="78"/>
                    <a:pt x="162" y="80"/>
                  </a:cubicBezTo>
                  <a:cubicBezTo>
                    <a:pt x="161" y="81"/>
                    <a:pt x="161" y="83"/>
                    <a:pt x="161" y="84"/>
                  </a:cubicBezTo>
                  <a:cubicBezTo>
                    <a:pt x="160" y="85"/>
                    <a:pt x="160" y="86"/>
                    <a:pt x="160" y="86"/>
                  </a:cubicBezTo>
                  <a:cubicBezTo>
                    <a:pt x="159" y="87"/>
                    <a:pt x="161" y="89"/>
                    <a:pt x="165" y="89"/>
                  </a:cubicBezTo>
                  <a:cubicBezTo>
                    <a:pt x="167" y="89"/>
                    <a:pt x="167" y="92"/>
                    <a:pt x="167" y="93"/>
                  </a:cubicBezTo>
                  <a:cubicBezTo>
                    <a:pt x="167" y="94"/>
                    <a:pt x="167" y="95"/>
                    <a:pt x="167" y="97"/>
                  </a:cubicBezTo>
                  <a:cubicBezTo>
                    <a:pt x="167" y="98"/>
                    <a:pt x="165" y="98"/>
                    <a:pt x="165" y="98"/>
                  </a:cubicBezTo>
                  <a:cubicBezTo>
                    <a:pt x="164" y="101"/>
                    <a:pt x="165" y="102"/>
                    <a:pt x="164" y="102"/>
                  </a:cubicBezTo>
                  <a:cubicBezTo>
                    <a:pt x="164" y="102"/>
                    <a:pt x="163" y="100"/>
                    <a:pt x="163" y="99"/>
                  </a:cubicBezTo>
                  <a:cubicBezTo>
                    <a:pt x="162" y="95"/>
                    <a:pt x="159" y="94"/>
                    <a:pt x="157" y="95"/>
                  </a:cubicBezTo>
                  <a:cubicBezTo>
                    <a:pt x="156" y="97"/>
                    <a:pt x="156" y="100"/>
                    <a:pt x="155" y="99"/>
                  </a:cubicBezTo>
                  <a:cubicBezTo>
                    <a:pt x="152" y="98"/>
                    <a:pt x="150" y="99"/>
                    <a:pt x="147" y="98"/>
                  </a:cubicBezTo>
                  <a:cubicBezTo>
                    <a:pt x="144" y="98"/>
                    <a:pt x="144" y="94"/>
                    <a:pt x="142" y="93"/>
                  </a:cubicBezTo>
                  <a:cubicBezTo>
                    <a:pt x="141" y="93"/>
                    <a:pt x="138" y="93"/>
                    <a:pt x="137" y="93"/>
                  </a:cubicBezTo>
                  <a:cubicBezTo>
                    <a:pt x="137" y="93"/>
                    <a:pt x="138" y="96"/>
                    <a:pt x="137" y="96"/>
                  </a:cubicBezTo>
                  <a:cubicBezTo>
                    <a:pt x="136" y="96"/>
                    <a:pt x="136" y="99"/>
                    <a:pt x="135" y="99"/>
                  </a:cubicBezTo>
                  <a:cubicBezTo>
                    <a:pt x="134" y="100"/>
                    <a:pt x="132" y="98"/>
                    <a:pt x="129" y="98"/>
                  </a:cubicBezTo>
                  <a:cubicBezTo>
                    <a:pt x="126" y="99"/>
                    <a:pt x="128" y="97"/>
                    <a:pt x="123" y="98"/>
                  </a:cubicBezTo>
                  <a:cubicBezTo>
                    <a:pt x="121" y="98"/>
                    <a:pt x="122" y="93"/>
                    <a:pt x="120" y="93"/>
                  </a:cubicBezTo>
                  <a:cubicBezTo>
                    <a:pt x="117" y="93"/>
                    <a:pt x="118" y="92"/>
                    <a:pt x="115" y="93"/>
                  </a:cubicBezTo>
                  <a:cubicBezTo>
                    <a:pt x="115" y="93"/>
                    <a:pt x="113" y="93"/>
                    <a:pt x="111" y="92"/>
                  </a:cubicBezTo>
                  <a:cubicBezTo>
                    <a:pt x="110" y="92"/>
                    <a:pt x="109" y="89"/>
                    <a:pt x="109" y="90"/>
                  </a:cubicBezTo>
                  <a:cubicBezTo>
                    <a:pt x="106" y="89"/>
                    <a:pt x="106" y="89"/>
                    <a:pt x="103" y="90"/>
                  </a:cubicBezTo>
                  <a:cubicBezTo>
                    <a:pt x="102" y="91"/>
                    <a:pt x="100" y="85"/>
                    <a:pt x="99" y="87"/>
                  </a:cubicBezTo>
                  <a:cubicBezTo>
                    <a:pt x="99" y="87"/>
                    <a:pt x="99" y="87"/>
                    <a:pt x="99" y="87"/>
                  </a:cubicBezTo>
                  <a:cubicBezTo>
                    <a:pt x="99" y="88"/>
                    <a:pt x="99" y="88"/>
                    <a:pt x="99" y="88"/>
                  </a:cubicBezTo>
                  <a:cubicBezTo>
                    <a:pt x="100" y="89"/>
                    <a:pt x="100" y="90"/>
                    <a:pt x="98" y="91"/>
                  </a:cubicBezTo>
                  <a:cubicBezTo>
                    <a:pt x="97" y="91"/>
                    <a:pt x="97" y="84"/>
                    <a:pt x="92" y="84"/>
                  </a:cubicBezTo>
                  <a:cubicBezTo>
                    <a:pt x="90" y="84"/>
                    <a:pt x="91" y="86"/>
                    <a:pt x="90" y="87"/>
                  </a:cubicBezTo>
                  <a:cubicBezTo>
                    <a:pt x="88" y="87"/>
                    <a:pt x="87" y="89"/>
                    <a:pt x="85" y="89"/>
                  </a:cubicBezTo>
                  <a:cubicBezTo>
                    <a:pt x="83" y="89"/>
                    <a:pt x="82" y="91"/>
                    <a:pt x="78" y="89"/>
                  </a:cubicBezTo>
                  <a:cubicBezTo>
                    <a:pt x="75" y="89"/>
                    <a:pt x="76" y="95"/>
                    <a:pt x="74" y="95"/>
                  </a:cubicBezTo>
                  <a:cubicBezTo>
                    <a:pt x="71" y="95"/>
                    <a:pt x="70" y="91"/>
                    <a:pt x="68" y="90"/>
                  </a:cubicBezTo>
                  <a:cubicBezTo>
                    <a:pt x="66" y="89"/>
                    <a:pt x="64" y="89"/>
                    <a:pt x="61" y="87"/>
                  </a:cubicBezTo>
                  <a:cubicBezTo>
                    <a:pt x="59" y="86"/>
                    <a:pt x="59" y="88"/>
                    <a:pt x="57" y="88"/>
                  </a:cubicBezTo>
                  <a:cubicBezTo>
                    <a:pt x="56" y="88"/>
                    <a:pt x="54" y="88"/>
                    <a:pt x="53" y="87"/>
                  </a:cubicBezTo>
                  <a:cubicBezTo>
                    <a:pt x="51" y="87"/>
                    <a:pt x="50" y="86"/>
                    <a:pt x="48" y="85"/>
                  </a:cubicBezTo>
                  <a:cubicBezTo>
                    <a:pt x="45" y="84"/>
                    <a:pt x="44" y="84"/>
                    <a:pt x="42" y="84"/>
                  </a:cubicBezTo>
                  <a:cubicBezTo>
                    <a:pt x="39" y="83"/>
                    <a:pt x="37" y="82"/>
                    <a:pt x="35" y="81"/>
                  </a:cubicBezTo>
                  <a:cubicBezTo>
                    <a:pt x="33" y="81"/>
                    <a:pt x="31" y="80"/>
                    <a:pt x="30" y="81"/>
                  </a:cubicBezTo>
                  <a:cubicBezTo>
                    <a:pt x="29" y="81"/>
                    <a:pt x="29" y="84"/>
                    <a:pt x="28" y="85"/>
                  </a:cubicBezTo>
                  <a:cubicBezTo>
                    <a:pt x="26" y="85"/>
                    <a:pt x="24" y="83"/>
                    <a:pt x="24" y="84"/>
                  </a:cubicBezTo>
                  <a:cubicBezTo>
                    <a:pt x="23" y="87"/>
                    <a:pt x="19" y="87"/>
                    <a:pt x="17" y="88"/>
                  </a:cubicBezTo>
                  <a:cubicBezTo>
                    <a:pt x="15" y="90"/>
                    <a:pt x="18" y="89"/>
                    <a:pt x="13" y="91"/>
                  </a:cubicBezTo>
                  <a:cubicBezTo>
                    <a:pt x="11" y="93"/>
                    <a:pt x="9" y="89"/>
                    <a:pt x="9" y="96"/>
                  </a:cubicBezTo>
                  <a:cubicBezTo>
                    <a:pt x="9" y="100"/>
                    <a:pt x="14" y="98"/>
                    <a:pt x="14" y="101"/>
                  </a:cubicBezTo>
                  <a:cubicBezTo>
                    <a:pt x="14" y="102"/>
                    <a:pt x="20" y="106"/>
                    <a:pt x="19" y="107"/>
                  </a:cubicBezTo>
                  <a:cubicBezTo>
                    <a:pt x="18" y="108"/>
                    <a:pt x="17" y="109"/>
                    <a:pt x="15" y="105"/>
                  </a:cubicBezTo>
                  <a:cubicBezTo>
                    <a:pt x="14" y="103"/>
                    <a:pt x="11" y="107"/>
                    <a:pt x="9" y="107"/>
                  </a:cubicBezTo>
                  <a:cubicBezTo>
                    <a:pt x="8" y="108"/>
                    <a:pt x="6" y="110"/>
                    <a:pt x="6" y="110"/>
                  </a:cubicBezTo>
                  <a:cubicBezTo>
                    <a:pt x="7" y="111"/>
                    <a:pt x="6" y="112"/>
                    <a:pt x="6" y="112"/>
                  </a:cubicBezTo>
                  <a:cubicBezTo>
                    <a:pt x="7" y="113"/>
                    <a:pt x="5" y="117"/>
                    <a:pt x="6" y="117"/>
                  </a:cubicBezTo>
                  <a:cubicBezTo>
                    <a:pt x="8" y="118"/>
                    <a:pt x="13" y="116"/>
                    <a:pt x="15" y="116"/>
                  </a:cubicBezTo>
                  <a:cubicBezTo>
                    <a:pt x="17" y="115"/>
                    <a:pt x="18" y="114"/>
                    <a:pt x="19" y="114"/>
                  </a:cubicBezTo>
                  <a:cubicBezTo>
                    <a:pt x="20" y="115"/>
                    <a:pt x="19" y="116"/>
                    <a:pt x="19" y="117"/>
                  </a:cubicBezTo>
                  <a:cubicBezTo>
                    <a:pt x="19" y="117"/>
                    <a:pt x="18" y="118"/>
                    <a:pt x="18" y="119"/>
                  </a:cubicBezTo>
                  <a:cubicBezTo>
                    <a:pt x="18" y="119"/>
                    <a:pt x="18" y="120"/>
                    <a:pt x="16" y="120"/>
                  </a:cubicBezTo>
                  <a:cubicBezTo>
                    <a:pt x="15" y="121"/>
                    <a:pt x="12" y="120"/>
                    <a:pt x="12" y="121"/>
                  </a:cubicBezTo>
                  <a:cubicBezTo>
                    <a:pt x="11" y="122"/>
                    <a:pt x="11" y="124"/>
                    <a:pt x="10" y="125"/>
                  </a:cubicBezTo>
                  <a:cubicBezTo>
                    <a:pt x="9" y="125"/>
                    <a:pt x="8" y="125"/>
                    <a:pt x="8" y="127"/>
                  </a:cubicBezTo>
                  <a:cubicBezTo>
                    <a:pt x="8" y="128"/>
                    <a:pt x="11" y="128"/>
                    <a:pt x="12" y="130"/>
                  </a:cubicBezTo>
                  <a:cubicBezTo>
                    <a:pt x="12" y="130"/>
                    <a:pt x="12" y="132"/>
                    <a:pt x="10" y="132"/>
                  </a:cubicBezTo>
                  <a:cubicBezTo>
                    <a:pt x="9" y="133"/>
                    <a:pt x="8" y="131"/>
                    <a:pt x="8" y="133"/>
                  </a:cubicBezTo>
                  <a:cubicBezTo>
                    <a:pt x="9" y="135"/>
                    <a:pt x="11" y="135"/>
                    <a:pt x="12" y="134"/>
                  </a:cubicBezTo>
                  <a:cubicBezTo>
                    <a:pt x="12" y="134"/>
                    <a:pt x="13" y="132"/>
                    <a:pt x="16" y="135"/>
                  </a:cubicBezTo>
                  <a:cubicBezTo>
                    <a:pt x="18" y="136"/>
                    <a:pt x="19" y="134"/>
                    <a:pt x="19" y="135"/>
                  </a:cubicBezTo>
                  <a:cubicBezTo>
                    <a:pt x="20" y="136"/>
                    <a:pt x="17" y="140"/>
                    <a:pt x="19" y="139"/>
                  </a:cubicBezTo>
                  <a:cubicBezTo>
                    <a:pt x="19" y="139"/>
                    <a:pt x="21" y="139"/>
                    <a:pt x="23" y="140"/>
                  </a:cubicBezTo>
                  <a:cubicBezTo>
                    <a:pt x="24" y="140"/>
                    <a:pt x="24" y="136"/>
                    <a:pt x="30" y="139"/>
                  </a:cubicBezTo>
                  <a:cubicBezTo>
                    <a:pt x="31" y="139"/>
                    <a:pt x="29" y="141"/>
                    <a:pt x="28" y="142"/>
                  </a:cubicBezTo>
                  <a:cubicBezTo>
                    <a:pt x="28" y="143"/>
                    <a:pt x="26" y="144"/>
                    <a:pt x="24" y="144"/>
                  </a:cubicBezTo>
                  <a:cubicBezTo>
                    <a:pt x="23" y="145"/>
                    <a:pt x="24" y="145"/>
                    <a:pt x="23" y="146"/>
                  </a:cubicBezTo>
                  <a:cubicBezTo>
                    <a:pt x="22" y="147"/>
                    <a:pt x="20" y="147"/>
                    <a:pt x="19" y="148"/>
                  </a:cubicBezTo>
                  <a:cubicBezTo>
                    <a:pt x="18" y="149"/>
                    <a:pt x="16" y="150"/>
                    <a:pt x="15" y="150"/>
                  </a:cubicBezTo>
                  <a:cubicBezTo>
                    <a:pt x="14" y="151"/>
                    <a:pt x="13" y="152"/>
                    <a:pt x="11" y="153"/>
                  </a:cubicBezTo>
                  <a:cubicBezTo>
                    <a:pt x="10" y="154"/>
                    <a:pt x="8" y="153"/>
                    <a:pt x="7" y="154"/>
                  </a:cubicBezTo>
                  <a:cubicBezTo>
                    <a:pt x="6" y="154"/>
                    <a:pt x="6" y="156"/>
                    <a:pt x="6" y="157"/>
                  </a:cubicBezTo>
                  <a:cubicBezTo>
                    <a:pt x="5" y="157"/>
                    <a:pt x="3" y="156"/>
                    <a:pt x="2" y="157"/>
                  </a:cubicBezTo>
                  <a:cubicBezTo>
                    <a:pt x="1" y="157"/>
                    <a:pt x="0" y="159"/>
                    <a:pt x="0" y="160"/>
                  </a:cubicBezTo>
                  <a:cubicBezTo>
                    <a:pt x="0" y="161"/>
                    <a:pt x="3" y="158"/>
                    <a:pt x="6" y="157"/>
                  </a:cubicBezTo>
                  <a:cubicBezTo>
                    <a:pt x="8" y="157"/>
                    <a:pt x="9" y="156"/>
                    <a:pt x="11" y="156"/>
                  </a:cubicBezTo>
                  <a:cubicBezTo>
                    <a:pt x="16" y="154"/>
                    <a:pt x="13" y="153"/>
                    <a:pt x="16" y="153"/>
                  </a:cubicBezTo>
                  <a:cubicBezTo>
                    <a:pt x="21" y="154"/>
                    <a:pt x="19" y="151"/>
                    <a:pt x="21" y="151"/>
                  </a:cubicBezTo>
                  <a:cubicBezTo>
                    <a:pt x="22" y="151"/>
                    <a:pt x="22" y="150"/>
                    <a:pt x="25" y="151"/>
                  </a:cubicBezTo>
                  <a:cubicBezTo>
                    <a:pt x="26" y="152"/>
                    <a:pt x="28" y="151"/>
                    <a:pt x="24" y="149"/>
                  </a:cubicBezTo>
                  <a:cubicBezTo>
                    <a:pt x="23" y="148"/>
                    <a:pt x="29" y="147"/>
                    <a:pt x="30" y="146"/>
                  </a:cubicBezTo>
                  <a:cubicBezTo>
                    <a:pt x="31" y="145"/>
                    <a:pt x="32" y="142"/>
                    <a:pt x="33" y="142"/>
                  </a:cubicBezTo>
                  <a:cubicBezTo>
                    <a:pt x="35" y="142"/>
                    <a:pt x="37" y="140"/>
                    <a:pt x="38" y="138"/>
                  </a:cubicBezTo>
                  <a:cubicBezTo>
                    <a:pt x="39" y="137"/>
                    <a:pt x="38" y="136"/>
                    <a:pt x="38" y="135"/>
                  </a:cubicBezTo>
                  <a:cubicBezTo>
                    <a:pt x="40" y="134"/>
                    <a:pt x="41" y="132"/>
                    <a:pt x="41" y="132"/>
                  </a:cubicBezTo>
                  <a:cubicBezTo>
                    <a:pt x="42" y="133"/>
                    <a:pt x="42" y="133"/>
                    <a:pt x="41" y="136"/>
                  </a:cubicBezTo>
                  <a:cubicBezTo>
                    <a:pt x="40" y="137"/>
                    <a:pt x="39" y="140"/>
                    <a:pt x="37" y="141"/>
                  </a:cubicBezTo>
                  <a:cubicBezTo>
                    <a:pt x="35" y="144"/>
                    <a:pt x="34" y="144"/>
                    <a:pt x="35" y="147"/>
                  </a:cubicBezTo>
                  <a:cubicBezTo>
                    <a:pt x="36" y="148"/>
                    <a:pt x="38" y="146"/>
                    <a:pt x="39" y="144"/>
                  </a:cubicBezTo>
                  <a:cubicBezTo>
                    <a:pt x="39" y="144"/>
                    <a:pt x="43" y="146"/>
                    <a:pt x="43" y="141"/>
                  </a:cubicBezTo>
                  <a:cubicBezTo>
                    <a:pt x="43" y="141"/>
                    <a:pt x="43" y="140"/>
                    <a:pt x="42" y="139"/>
                  </a:cubicBezTo>
                  <a:cubicBezTo>
                    <a:pt x="40" y="138"/>
                    <a:pt x="42" y="136"/>
                    <a:pt x="43" y="137"/>
                  </a:cubicBezTo>
                  <a:cubicBezTo>
                    <a:pt x="44" y="136"/>
                    <a:pt x="43" y="135"/>
                    <a:pt x="44" y="135"/>
                  </a:cubicBezTo>
                  <a:cubicBezTo>
                    <a:pt x="45" y="136"/>
                    <a:pt x="46" y="135"/>
                    <a:pt x="47" y="134"/>
                  </a:cubicBezTo>
                  <a:cubicBezTo>
                    <a:pt x="49" y="133"/>
                    <a:pt x="51" y="133"/>
                    <a:pt x="52" y="134"/>
                  </a:cubicBezTo>
                  <a:cubicBezTo>
                    <a:pt x="54" y="134"/>
                    <a:pt x="48" y="130"/>
                    <a:pt x="51" y="130"/>
                  </a:cubicBezTo>
                  <a:cubicBezTo>
                    <a:pt x="53" y="129"/>
                    <a:pt x="52" y="132"/>
                    <a:pt x="55" y="132"/>
                  </a:cubicBezTo>
                  <a:cubicBezTo>
                    <a:pt x="57" y="132"/>
                    <a:pt x="57" y="134"/>
                    <a:pt x="59" y="134"/>
                  </a:cubicBezTo>
                  <a:cubicBezTo>
                    <a:pt x="62" y="134"/>
                    <a:pt x="61" y="134"/>
                    <a:pt x="63" y="134"/>
                  </a:cubicBezTo>
                  <a:cubicBezTo>
                    <a:pt x="64" y="134"/>
                    <a:pt x="62" y="139"/>
                    <a:pt x="67" y="136"/>
                  </a:cubicBezTo>
                  <a:cubicBezTo>
                    <a:pt x="67" y="136"/>
                    <a:pt x="69" y="135"/>
                    <a:pt x="70" y="136"/>
                  </a:cubicBezTo>
                  <a:cubicBezTo>
                    <a:pt x="70" y="137"/>
                    <a:pt x="72" y="138"/>
                    <a:pt x="73" y="138"/>
                  </a:cubicBezTo>
                  <a:cubicBezTo>
                    <a:pt x="74" y="139"/>
                    <a:pt x="74" y="141"/>
                    <a:pt x="75" y="142"/>
                  </a:cubicBezTo>
                  <a:cubicBezTo>
                    <a:pt x="75" y="143"/>
                    <a:pt x="75" y="144"/>
                    <a:pt x="76" y="145"/>
                  </a:cubicBezTo>
                  <a:cubicBezTo>
                    <a:pt x="77" y="146"/>
                    <a:pt x="79" y="147"/>
                    <a:pt x="80" y="148"/>
                  </a:cubicBezTo>
                  <a:cubicBezTo>
                    <a:pt x="80" y="148"/>
                    <a:pt x="81" y="151"/>
                    <a:pt x="81" y="152"/>
                  </a:cubicBezTo>
                  <a:cubicBezTo>
                    <a:pt x="82" y="153"/>
                    <a:pt x="82" y="154"/>
                    <a:pt x="83" y="155"/>
                  </a:cubicBezTo>
                  <a:cubicBezTo>
                    <a:pt x="83" y="156"/>
                    <a:pt x="82" y="156"/>
                    <a:pt x="83" y="157"/>
                  </a:cubicBezTo>
                  <a:cubicBezTo>
                    <a:pt x="84" y="158"/>
                    <a:pt x="84" y="159"/>
                    <a:pt x="85" y="160"/>
                  </a:cubicBezTo>
                  <a:cubicBezTo>
                    <a:pt x="86" y="161"/>
                    <a:pt x="87" y="160"/>
                    <a:pt x="88" y="161"/>
                  </a:cubicBezTo>
                  <a:cubicBezTo>
                    <a:pt x="89" y="163"/>
                    <a:pt x="88" y="158"/>
                    <a:pt x="88" y="157"/>
                  </a:cubicBezTo>
                  <a:cubicBezTo>
                    <a:pt x="86" y="155"/>
                    <a:pt x="85" y="150"/>
                    <a:pt x="86" y="151"/>
                  </a:cubicBezTo>
                  <a:cubicBezTo>
                    <a:pt x="87" y="154"/>
                    <a:pt x="89" y="156"/>
                    <a:pt x="89" y="156"/>
                  </a:cubicBezTo>
                  <a:cubicBezTo>
                    <a:pt x="91" y="159"/>
                    <a:pt x="91" y="159"/>
                    <a:pt x="91" y="159"/>
                  </a:cubicBezTo>
                  <a:cubicBezTo>
                    <a:pt x="92" y="160"/>
                    <a:pt x="94" y="160"/>
                    <a:pt x="94" y="162"/>
                  </a:cubicBezTo>
                  <a:cubicBezTo>
                    <a:pt x="94" y="163"/>
                    <a:pt x="94" y="164"/>
                    <a:pt x="93" y="165"/>
                  </a:cubicBezTo>
                  <a:cubicBezTo>
                    <a:pt x="91" y="165"/>
                    <a:pt x="95" y="167"/>
                    <a:pt x="95" y="167"/>
                  </a:cubicBezTo>
                  <a:cubicBezTo>
                    <a:pt x="97" y="169"/>
                    <a:pt x="97" y="169"/>
                    <a:pt x="97" y="169"/>
                  </a:cubicBezTo>
                  <a:cubicBezTo>
                    <a:pt x="98" y="170"/>
                    <a:pt x="99" y="169"/>
                    <a:pt x="100" y="170"/>
                  </a:cubicBezTo>
                  <a:cubicBezTo>
                    <a:pt x="100" y="171"/>
                    <a:pt x="101" y="172"/>
                    <a:pt x="101" y="172"/>
                  </a:cubicBezTo>
                  <a:cubicBezTo>
                    <a:pt x="102" y="173"/>
                    <a:pt x="101" y="175"/>
                    <a:pt x="101" y="175"/>
                  </a:cubicBezTo>
                  <a:cubicBezTo>
                    <a:pt x="102" y="177"/>
                    <a:pt x="102" y="177"/>
                    <a:pt x="102" y="177"/>
                  </a:cubicBezTo>
                  <a:cubicBezTo>
                    <a:pt x="101" y="180"/>
                    <a:pt x="101" y="180"/>
                    <a:pt x="101" y="180"/>
                  </a:cubicBezTo>
                  <a:cubicBezTo>
                    <a:pt x="101" y="181"/>
                    <a:pt x="101" y="182"/>
                    <a:pt x="101" y="183"/>
                  </a:cubicBezTo>
                  <a:cubicBezTo>
                    <a:pt x="101" y="184"/>
                    <a:pt x="101" y="188"/>
                    <a:pt x="101" y="188"/>
                  </a:cubicBezTo>
                  <a:cubicBezTo>
                    <a:pt x="101" y="188"/>
                    <a:pt x="101" y="190"/>
                    <a:pt x="102" y="192"/>
                  </a:cubicBezTo>
                  <a:cubicBezTo>
                    <a:pt x="102" y="194"/>
                    <a:pt x="102" y="196"/>
                    <a:pt x="104" y="198"/>
                  </a:cubicBezTo>
                  <a:cubicBezTo>
                    <a:pt x="105" y="199"/>
                    <a:pt x="106" y="202"/>
                    <a:pt x="110" y="204"/>
                  </a:cubicBezTo>
                  <a:cubicBezTo>
                    <a:pt x="114" y="207"/>
                    <a:pt x="114" y="207"/>
                    <a:pt x="114" y="207"/>
                  </a:cubicBezTo>
                  <a:cubicBezTo>
                    <a:pt x="114" y="207"/>
                    <a:pt x="116" y="207"/>
                    <a:pt x="116" y="209"/>
                  </a:cubicBezTo>
                  <a:cubicBezTo>
                    <a:pt x="116" y="209"/>
                    <a:pt x="117" y="211"/>
                    <a:pt x="117" y="213"/>
                  </a:cubicBezTo>
                  <a:cubicBezTo>
                    <a:pt x="117" y="213"/>
                    <a:pt x="117" y="216"/>
                    <a:pt x="121" y="217"/>
                  </a:cubicBezTo>
                  <a:cubicBezTo>
                    <a:pt x="122" y="217"/>
                    <a:pt x="123" y="217"/>
                    <a:pt x="123" y="218"/>
                  </a:cubicBezTo>
                  <a:cubicBezTo>
                    <a:pt x="123" y="218"/>
                    <a:pt x="123" y="219"/>
                    <a:pt x="124" y="220"/>
                  </a:cubicBezTo>
                  <a:cubicBezTo>
                    <a:pt x="125" y="221"/>
                    <a:pt x="125" y="220"/>
                    <a:pt x="126" y="222"/>
                  </a:cubicBezTo>
                  <a:cubicBezTo>
                    <a:pt x="127" y="223"/>
                    <a:pt x="129" y="224"/>
                    <a:pt x="128" y="224"/>
                  </a:cubicBezTo>
                  <a:cubicBezTo>
                    <a:pt x="128" y="224"/>
                    <a:pt x="128" y="225"/>
                    <a:pt x="129" y="226"/>
                  </a:cubicBezTo>
                  <a:cubicBezTo>
                    <a:pt x="131" y="227"/>
                    <a:pt x="131" y="228"/>
                    <a:pt x="131" y="228"/>
                  </a:cubicBezTo>
                  <a:cubicBezTo>
                    <a:pt x="133" y="230"/>
                    <a:pt x="132" y="231"/>
                    <a:pt x="134" y="231"/>
                  </a:cubicBezTo>
                  <a:cubicBezTo>
                    <a:pt x="137" y="231"/>
                    <a:pt x="135" y="229"/>
                    <a:pt x="134" y="228"/>
                  </a:cubicBezTo>
                  <a:cubicBezTo>
                    <a:pt x="134" y="227"/>
                    <a:pt x="133" y="226"/>
                    <a:pt x="132" y="225"/>
                  </a:cubicBezTo>
                  <a:cubicBezTo>
                    <a:pt x="131" y="225"/>
                    <a:pt x="129" y="223"/>
                    <a:pt x="131" y="223"/>
                  </a:cubicBezTo>
                  <a:cubicBezTo>
                    <a:pt x="133" y="223"/>
                    <a:pt x="128" y="221"/>
                    <a:pt x="128" y="221"/>
                  </a:cubicBezTo>
                  <a:cubicBezTo>
                    <a:pt x="128" y="221"/>
                    <a:pt x="126" y="220"/>
                    <a:pt x="126" y="218"/>
                  </a:cubicBezTo>
                  <a:cubicBezTo>
                    <a:pt x="125" y="216"/>
                    <a:pt x="122" y="216"/>
                    <a:pt x="123" y="214"/>
                  </a:cubicBezTo>
                  <a:cubicBezTo>
                    <a:pt x="123" y="213"/>
                    <a:pt x="122" y="212"/>
                    <a:pt x="125" y="212"/>
                  </a:cubicBezTo>
                  <a:cubicBezTo>
                    <a:pt x="127" y="211"/>
                    <a:pt x="126" y="214"/>
                    <a:pt x="127" y="215"/>
                  </a:cubicBezTo>
                  <a:cubicBezTo>
                    <a:pt x="129" y="214"/>
                    <a:pt x="126" y="218"/>
                    <a:pt x="128" y="217"/>
                  </a:cubicBezTo>
                  <a:cubicBezTo>
                    <a:pt x="130" y="217"/>
                    <a:pt x="129" y="220"/>
                    <a:pt x="131" y="219"/>
                  </a:cubicBezTo>
                  <a:cubicBezTo>
                    <a:pt x="133" y="219"/>
                    <a:pt x="132" y="221"/>
                    <a:pt x="133" y="222"/>
                  </a:cubicBezTo>
                  <a:cubicBezTo>
                    <a:pt x="134" y="224"/>
                    <a:pt x="134" y="222"/>
                    <a:pt x="136" y="224"/>
                  </a:cubicBezTo>
                  <a:cubicBezTo>
                    <a:pt x="137" y="225"/>
                    <a:pt x="138" y="226"/>
                    <a:pt x="139" y="226"/>
                  </a:cubicBezTo>
                  <a:cubicBezTo>
                    <a:pt x="140" y="228"/>
                    <a:pt x="139" y="229"/>
                    <a:pt x="140" y="229"/>
                  </a:cubicBezTo>
                  <a:cubicBezTo>
                    <a:pt x="142" y="229"/>
                    <a:pt x="140" y="230"/>
                    <a:pt x="142" y="231"/>
                  </a:cubicBezTo>
                  <a:cubicBezTo>
                    <a:pt x="144" y="230"/>
                    <a:pt x="142" y="232"/>
                    <a:pt x="143" y="233"/>
                  </a:cubicBezTo>
                  <a:cubicBezTo>
                    <a:pt x="143" y="235"/>
                    <a:pt x="142" y="236"/>
                    <a:pt x="143" y="236"/>
                  </a:cubicBezTo>
                  <a:cubicBezTo>
                    <a:pt x="145" y="235"/>
                    <a:pt x="142" y="238"/>
                    <a:pt x="144" y="238"/>
                  </a:cubicBezTo>
                  <a:cubicBezTo>
                    <a:pt x="146" y="237"/>
                    <a:pt x="146" y="239"/>
                    <a:pt x="147" y="239"/>
                  </a:cubicBezTo>
                  <a:cubicBezTo>
                    <a:pt x="149" y="239"/>
                    <a:pt x="150" y="241"/>
                    <a:pt x="151" y="241"/>
                  </a:cubicBezTo>
                  <a:cubicBezTo>
                    <a:pt x="152" y="241"/>
                    <a:pt x="153" y="243"/>
                    <a:pt x="154" y="242"/>
                  </a:cubicBezTo>
                  <a:cubicBezTo>
                    <a:pt x="156" y="243"/>
                    <a:pt x="156" y="243"/>
                    <a:pt x="156" y="243"/>
                  </a:cubicBezTo>
                  <a:cubicBezTo>
                    <a:pt x="157" y="243"/>
                    <a:pt x="159" y="244"/>
                    <a:pt x="160" y="244"/>
                  </a:cubicBezTo>
                  <a:cubicBezTo>
                    <a:pt x="164" y="243"/>
                    <a:pt x="163" y="245"/>
                    <a:pt x="165" y="245"/>
                  </a:cubicBezTo>
                  <a:cubicBezTo>
                    <a:pt x="169" y="245"/>
                    <a:pt x="169" y="245"/>
                    <a:pt x="169" y="245"/>
                  </a:cubicBezTo>
                  <a:cubicBezTo>
                    <a:pt x="170" y="245"/>
                    <a:pt x="171" y="245"/>
                    <a:pt x="172" y="245"/>
                  </a:cubicBezTo>
                  <a:cubicBezTo>
                    <a:pt x="175" y="246"/>
                    <a:pt x="175" y="250"/>
                    <a:pt x="176" y="251"/>
                  </a:cubicBezTo>
                  <a:cubicBezTo>
                    <a:pt x="177" y="252"/>
                    <a:pt x="178" y="250"/>
                    <a:pt x="179" y="248"/>
                  </a:cubicBezTo>
                  <a:cubicBezTo>
                    <a:pt x="179" y="247"/>
                    <a:pt x="180" y="249"/>
                    <a:pt x="182" y="250"/>
                  </a:cubicBezTo>
                  <a:cubicBezTo>
                    <a:pt x="183" y="250"/>
                    <a:pt x="183" y="252"/>
                    <a:pt x="185" y="252"/>
                  </a:cubicBezTo>
                  <a:cubicBezTo>
                    <a:pt x="185" y="252"/>
                    <a:pt x="184" y="254"/>
                    <a:pt x="186" y="256"/>
                  </a:cubicBezTo>
                  <a:cubicBezTo>
                    <a:pt x="187" y="256"/>
                    <a:pt x="188" y="258"/>
                    <a:pt x="189" y="256"/>
                  </a:cubicBezTo>
                  <a:cubicBezTo>
                    <a:pt x="189" y="255"/>
                    <a:pt x="190" y="258"/>
                    <a:pt x="191" y="258"/>
                  </a:cubicBezTo>
                  <a:cubicBezTo>
                    <a:pt x="192" y="258"/>
                    <a:pt x="194" y="262"/>
                    <a:pt x="194" y="261"/>
                  </a:cubicBezTo>
                  <a:cubicBezTo>
                    <a:pt x="195" y="260"/>
                    <a:pt x="197" y="261"/>
                    <a:pt x="198" y="260"/>
                  </a:cubicBezTo>
                  <a:cubicBezTo>
                    <a:pt x="200" y="259"/>
                    <a:pt x="199" y="258"/>
                    <a:pt x="200" y="258"/>
                  </a:cubicBezTo>
                  <a:cubicBezTo>
                    <a:pt x="200" y="258"/>
                    <a:pt x="201" y="257"/>
                    <a:pt x="201" y="257"/>
                  </a:cubicBezTo>
                  <a:cubicBezTo>
                    <a:pt x="201" y="258"/>
                    <a:pt x="202" y="259"/>
                    <a:pt x="202" y="259"/>
                  </a:cubicBezTo>
                  <a:cubicBezTo>
                    <a:pt x="202" y="260"/>
                    <a:pt x="205" y="265"/>
                    <a:pt x="203" y="266"/>
                  </a:cubicBezTo>
                  <a:cubicBezTo>
                    <a:pt x="201" y="268"/>
                    <a:pt x="202" y="269"/>
                    <a:pt x="202" y="270"/>
                  </a:cubicBezTo>
                  <a:cubicBezTo>
                    <a:pt x="202" y="271"/>
                    <a:pt x="201" y="271"/>
                    <a:pt x="201" y="271"/>
                  </a:cubicBezTo>
                  <a:cubicBezTo>
                    <a:pt x="201" y="273"/>
                    <a:pt x="198" y="272"/>
                    <a:pt x="197" y="273"/>
                  </a:cubicBezTo>
                  <a:cubicBezTo>
                    <a:pt x="197" y="275"/>
                    <a:pt x="195" y="273"/>
                    <a:pt x="196" y="277"/>
                  </a:cubicBezTo>
                  <a:cubicBezTo>
                    <a:pt x="196" y="278"/>
                    <a:pt x="197" y="279"/>
                    <a:pt x="197" y="280"/>
                  </a:cubicBezTo>
                  <a:cubicBezTo>
                    <a:pt x="197" y="282"/>
                    <a:pt x="195" y="282"/>
                    <a:pt x="194" y="283"/>
                  </a:cubicBezTo>
                  <a:cubicBezTo>
                    <a:pt x="194" y="286"/>
                    <a:pt x="197" y="285"/>
                    <a:pt x="198" y="286"/>
                  </a:cubicBezTo>
                  <a:cubicBezTo>
                    <a:pt x="198" y="286"/>
                    <a:pt x="200" y="287"/>
                    <a:pt x="201" y="289"/>
                  </a:cubicBezTo>
                  <a:cubicBezTo>
                    <a:pt x="202" y="290"/>
                    <a:pt x="202" y="292"/>
                    <a:pt x="204" y="294"/>
                  </a:cubicBezTo>
                  <a:cubicBezTo>
                    <a:pt x="205" y="296"/>
                    <a:pt x="205" y="299"/>
                    <a:pt x="206" y="300"/>
                  </a:cubicBezTo>
                  <a:cubicBezTo>
                    <a:pt x="209" y="304"/>
                    <a:pt x="211" y="304"/>
                    <a:pt x="211" y="305"/>
                  </a:cubicBezTo>
                  <a:cubicBezTo>
                    <a:pt x="213" y="306"/>
                    <a:pt x="213" y="306"/>
                    <a:pt x="214" y="307"/>
                  </a:cubicBezTo>
                  <a:cubicBezTo>
                    <a:pt x="215" y="308"/>
                    <a:pt x="217" y="308"/>
                    <a:pt x="218" y="309"/>
                  </a:cubicBezTo>
                  <a:cubicBezTo>
                    <a:pt x="220" y="310"/>
                    <a:pt x="220" y="312"/>
                    <a:pt x="220" y="313"/>
                  </a:cubicBezTo>
                  <a:cubicBezTo>
                    <a:pt x="220" y="315"/>
                    <a:pt x="220" y="314"/>
                    <a:pt x="220" y="317"/>
                  </a:cubicBezTo>
                  <a:cubicBezTo>
                    <a:pt x="220" y="317"/>
                    <a:pt x="218" y="318"/>
                    <a:pt x="218" y="320"/>
                  </a:cubicBezTo>
                  <a:cubicBezTo>
                    <a:pt x="218" y="322"/>
                    <a:pt x="218" y="323"/>
                    <a:pt x="218" y="324"/>
                  </a:cubicBezTo>
                  <a:cubicBezTo>
                    <a:pt x="218" y="325"/>
                    <a:pt x="218" y="325"/>
                    <a:pt x="218" y="327"/>
                  </a:cubicBezTo>
                  <a:cubicBezTo>
                    <a:pt x="217" y="330"/>
                    <a:pt x="217" y="331"/>
                    <a:pt x="217" y="332"/>
                  </a:cubicBezTo>
                  <a:cubicBezTo>
                    <a:pt x="217" y="333"/>
                    <a:pt x="216" y="337"/>
                    <a:pt x="216" y="337"/>
                  </a:cubicBezTo>
                  <a:cubicBezTo>
                    <a:pt x="215" y="339"/>
                    <a:pt x="216" y="338"/>
                    <a:pt x="216" y="341"/>
                  </a:cubicBezTo>
                  <a:cubicBezTo>
                    <a:pt x="215" y="343"/>
                    <a:pt x="213" y="345"/>
                    <a:pt x="212" y="347"/>
                  </a:cubicBezTo>
                  <a:cubicBezTo>
                    <a:pt x="211" y="349"/>
                    <a:pt x="213" y="350"/>
                    <a:pt x="212" y="353"/>
                  </a:cubicBezTo>
                  <a:cubicBezTo>
                    <a:pt x="212" y="354"/>
                    <a:pt x="212" y="355"/>
                    <a:pt x="212" y="356"/>
                  </a:cubicBezTo>
                  <a:cubicBezTo>
                    <a:pt x="212" y="357"/>
                    <a:pt x="212" y="358"/>
                    <a:pt x="211" y="359"/>
                  </a:cubicBezTo>
                  <a:cubicBezTo>
                    <a:pt x="211" y="362"/>
                    <a:pt x="211" y="362"/>
                    <a:pt x="211" y="363"/>
                  </a:cubicBezTo>
                  <a:cubicBezTo>
                    <a:pt x="211" y="365"/>
                    <a:pt x="210" y="366"/>
                    <a:pt x="210" y="366"/>
                  </a:cubicBezTo>
                  <a:cubicBezTo>
                    <a:pt x="209" y="371"/>
                    <a:pt x="209" y="371"/>
                    <a:pt x="209" y="371"/>
                  </a:cubicBezTo>
                  <a:cubicBezTo>
                    <a:pt x="209" y="373"/>
                    <a:pt x="209" y="374"/>
                    <a:pt x="208" y="376"/>
                  </a:cubicBezTo>
                  <a:cubicBezTo>
                    <a:pt x="207" y="378"/>
                    <a:pt x="209" y="378"/>
                    <a:pt x="208" y="380"/>
                  </a:cubicBezTo>
                  <a:cubicBezTo>
                    <a:pt x="207" y="381"/>
                    <a:pt x="208" y="381"/>
                    <a:pt x="208" y="383"/>
                  </a:cubicBezTo>
                  <a:cubicBezTo>
                    <a:pt x="207" y="384"/>
                    <a:pt x="209" y="385"/>
                    <a:pt x="209" y="385"/>
                  </a:cubicBezTo>
                  <a:cubicBezTo>
                    <a:pt x="209" y="386"/>
                    <a:pt x="208" y="387"/>
                    <a:pt x="208" y="388"/>
                  </a:cubicBezTo>
                  <a:cubicBezTo>
                    <a:pt x="209" y="389"/>
                    <a:pt x="209" y="389"/>
                    <a:pt x="209" y="389"/>
                  </a:cubicBezTo>
                  <a:cubicBezTo>
                    <a:pt x="210" y="390"/>
                    <a:pt x="211" y="389"/>
                    <a:pt x="211" y="391"/>
                  </a:cubicBezTo>
                  <a:cubicBezTo>
                    <a:pt x="211" y="393"/>
                    <a:pt x="213" y="394"/>
                    <a:pt x="214" y="396"/>
                  </a:cubicBezTo>
                  <a:cubicBezTo>
                    <a:pt x="214" y="396"/>
                    <a:pt x="214" y="398"/>
                    <a:pt x="217" y="399"/>
                  </a:cubicBezTo>
                  <a:cubicBezTo>
                    <a:pt x="220" y="399"/>
                    <a:pt x="221" y="400"/>
                    <a:pt x="221" y="400"/>
                  </a:cubicBezTo>
                  <a:cubicBezTo>
                    <a:pt x="222" y="401"/>
                    <a:pt x="226" y="400"/>
                    <a:pt x="226" y="400"/>
                  </a:cubicBezTo>
                  <a:cubicBezTo>
                    <a:pt x="227" y="400"/>
                    <a:pt x="229" y="400"/>
                    <a:pt x="231" y="400"/>
                  </a:cubicBezTo>
                  <a:cubicBezTo>
                    <a:pt x="234" y="399"/>
                    <a:pt x="236" y="399"/>
                    <a:pt x="236" y="398"/>
                  </a:cubicBezTo>
                  <a:cubicBezTo>
                    <a:pt x="236" y="397"/>
                    <a:pt x="232" y="396"/>
                    <a:pt x="231" y="396"/>
                  </a:cubicBezTo>
                  <a:cubicBezTo>
                    <a:pt x="231" y="395"/>
                    <a:pt x="228" y="395"/>
                    <a:pt x="227" y="395"/>
                  </a:cubicBezTo>
                  <a:cubicBezTo>
                    <a:pt x="227" y="394"/>
                    <a:pt x="225" y="391"/>
                    <a:pt x="225" y="389"/>
                  </a:cubicBezTo>
                  <a:cubicBezTo>
                    <a:pt x="225" y="387"/>
                    <a:pt x="223" y="386"/>
                    <a:pt x="223" y="385"/>
                  </a:cubicBezTo>
                  <a:cubicBezTo>
                    <a:pt x="223" y="382"/>
                    <a:pt x="226" y="382"/>
                    <a:pt x="226" y="382"/>
                  </a:cubicBezTo>
                  <a:cubicBezTo>
                    <a:pt x="227" y="381"/>
                    <a:pt x="228" y="379"/>
                    <a:pt x="228" y="379"/>
                  </a:cubicBezTo>
                  <a:cubicBezTo>
                    <a:pt x="228" y="377"/>
                    <a:pt x="234" y="378"/>
                    <a:pt x="230" y="375"/>
                  </a:cubicBezTo>
                  <a:cubicBezTo>
                    <a:pt x="230" y="375"/>
                    <a:pt x="227" y="373"/>
                    <a:pt x="227" y="372"/>
                  </a:cubicBezTo>
                  <a:cubicBezTo>
                    <a:pt x="228" y="368"/>
                    <a:pt x="231" y="370"/>
                    <a:pt x="231" y="369"/>
                  </a:cubicBezTo>
                  <a:cubicBezTo>
                    <a:pt x="232" y="368"/>
                    <a:pt x="232" y="367"/>
                    <a:pt x="232" y="365"/>
                  </a:cubicBezTo>
                  <a:cubicBezTo>
                    <a:pt x="232" y="362"/>
                    <a:pt x="236" y="365"/>
                    <a:pt x="235" y="362"/>
                  </a:cubicBezTo>
                  <a:cubicBezTo>
                    <a:pt x="235" y="361"/>
                    <a:pt x="233" y="362"/>
                    <a:pt x="233" y="361"/>
                  </a:cubicBezTo>
                  <a:cubicBezTo>
                    <a:pt x="234" y="359"/>
                    <a:pt x="234" y="359"/>
                    <a:pt x="234" y="359"/>
                  </a:cubicBezTo>
                  <a:cubicBezTo>
                    <a:pt x="234" y="356"/>
                    <a:pt x="237" y="358"/>
                    <a:pt x="237" y="358"/>
                  </a:cubicBezTo>
                  <a:cubicBezTo>
                    <a:pt x="238" y="358"/>
                    <a:pt x="239" y="355"/>
                    <a:pt x="239" y="354"/>
                  </a:cubicBezTo>
                  <a:cubicBezTo>
                    <a:pt x="240" y="352"/>
                    <a:pt x="245" y="355"/>
                    <a:pt x="245" y="353"/>
                  </a:cubicBezTo>
                  <a:cubicBezTo>
                    <a:pt x="245" y="351"/>
                    <a:pt x="249" y="353"/>
                    <a:pt x="249" y="351"/>
                  </a:cubicBezTo>
                  <a:cubicBezTo>
                    <a:pt x="249" y="350"/>
                    <a:pt x="250" y="349"/>
                    <a:pt x="250" y="348"/>
                  </a:cubicBezTo>
                  <a:cubicBezTo>
                    <a:pt x="251" y="346"/>
                    <a:pt x="251" y="346"/>
                    <a:pt x="251" y="346"/>
                  </a:cubicBezTo>
                  <a:cubicBezTo>
                    <a:pt x="250" y="344"/>
                    <a:pt x="255" y="345"/>
                    <a:pt x="255" y="344"/>
                  </a:cubicBezTo>
                  <a:cubicBezTo>
                    <a:pt x="255" y="343"/>
                    <a:pt x="258" y="342"/>
                    <a:pt x="258" y="341"/>
                  </a:cubicBezTo>
                  <a:cubicBezTo>
                    <a:pt x="257" y="339"/>
                    <a:pt x="258" y="338"/>
                    <a:pt x="259" y="338"/>
                  </a:cubicBezTo>
                  <a:cubicBezTo>
                    <a:pt x="259" y="338"/>
                    <a:pt x="260" y="336"/>
                    <a:pt x="261" y="336"/>
                  </a:cubicBezTo>
                  <a:cubicBezTo>
                    <a:pt x="264" y="336"/>
                    <a:pt x="265" y="333"/>
                    <a:pt x="267" y="331"/>
                  </a:cubicBezTo>
                  <a:cubicBezTo>
                    <a:pt x="268" y="329"/>
                    <a:pt x="268" y="325"/>
                    <a:pt x="268" y="324"/>
                  </a:cubicBezTo>
                  <a:cubicBezTo>
                    <a:pt x="269" y="323"/>
                    <a:pt x="270" y="323"/>
                    <a:pt x="273" y="319"/>
                  </a:cubicBezTo>
                  <a:cubicBezTo>
                    <a:pt x="273" y="318"/>
                    <a:pt x="276" y="320"/>
                    <a:pt x="277" y="318"/>
                  </a:cubicBezTo>
                  <a:cubicBezTo>
                    <a:pt x="278" y="317"/>
                    <a:pt x="281" y="317"/>
                    <a:pt x="283" y="315"/>
                  </a:cubicBezTo>
                  <a:cubicBezTo>
                    <a:pt x="284" y="313"/>
                    <a:pt x="284" y="314"/>
                    <a:pt x="285" y="313"/>
                  </a:cubicBezTo>
                  <a:cubicBezTo>
                    <a:pt x="286" y="312"/>
                    <a:pt x="287" y="309"/>
                    <a:pt x="288" y="308"/>
                  </a:cubicBezTo>
                  <a:cubicBezTo>
                    <a:pt x="289" y="306"/>
                    <a:pt x="287" y="304"/>
                    <a:pt x="287" y="303"/>
                  </a:cubicBezTo>
                  <a:cubicBezTo>
                    <a:pt x="288" y="302"/>
                    <a:pt x="287" y="302"/>
                    <a:pt x="288" y="299"/>
                  </a:cubicBezTo>
                  <a:cubicBezTo>
                    <a:pt x="288" y="299"/>
                    <a:pt x="289" y="299"/>
                    <a:pt x="291" y="297"/>
                  </a:cubicBezTo>
                  <a:cubicBezTo>
                    <a:pt x="292" y="296"/>
                    <a:pt x="292" y="295"/>
                    <a:pt x="294" y="294"/>
                  </a:cubicBezTo>
                  <a:cubicBezTo>
                    <a:pt x="294" y="294"/>
                    <a:pt x="296" y="292"/>
                    <a:pt x="295" y="290"/>
                  </a:cubicBezTo>
                  <a:cubicBezTo>
                    <a:pt x="295" y="289"/>
                    <a:pt x="295" y="286"/>
                    <a:pt x="294" y="284"/>
                  </a:cubicBezTo>
                  <a:close/>
                  <a:moveTo>
                    <a:pt x="218" y="236"/>
                  </a:moveTo>
                  <a:cubicBezTo>
                    <a:pt x="217" y="236"/>
                    <a:pt x="216" y="237"/>
                    <a:pt x="215" y="237"/>
                  </a:cubicBezTo>
                  <a:cubicBezTo>
                    <a:pt x="212" y="237"/>
                    <a:pt x="211" y="238"/>
                    <a:pt x="211" y="239"/>
                  </a:cubicBezTo>
                  <a:cubicBezTo>
                    <a:pt x="206" y="241"/>
                    <a:pt x="213" y="241"/>
                    <a:pt x="216" y="241"/>
                  </a:cubicBezTo>
                  <a:cubicBezTo>
                    <a:pt x="218" y="241"/>
                    <a:pt x="219" y="240"/>
                    <a:pt x="220" y="240"/>
                  </a:cubicBezTo>
                  <a:cubicBezTo>
                    <a:pt x="221" y="239"/>
                    <a:pt x="225" y="239"/>
                    <a:pt x="225" y="239"/>
                  </a:cubicBezTo>
                  <a:cubicBezTo>
                    <a:pt x="225" y="238"/>
                    <a:pt x="223" y="237"/>
                    <a:pt x="221" y="237"/>
                  </a:cubicBezTo>
                  <a:cubicBezTo>
                    <a:pt x="220" y="237"/>
                    <a:pt x="219" y="236"/>
                    <a:pt x="218" y="236"/>
                  </a:cubicBezTo>
                  <a:close/>
                  <a:moveTo>
                    <a:pt x="139" y="92"/>
                  </a:moveTo>
                  <a:cubicBezTo>
                    <a:pt x="140" y="90"/>
                    <a:pt x="142" y="92"/>
                    <a:pt x="143" y="91"/>
                  </a:cubicBezTo>
                  <a:cubicBezTo>
                    <a:pt x="145" y="90"/>
                    <a:pt x="145" y="92"/>
                    <a:pt x="146" y="93"/>
                  </a:cubicBezTo>
                  <a:cubicBezTo>
                    <a:pt x="147" y="95"/>
                    <a:pt x="149" y="93"/>
                    <a:pt x="150" y="92"/>
                  </a:cubicBezTo>
                  <a:cubicBezTo>
                    <a:pt x="151" y="91"/>
                    <a:pt x="150" y="90"/>
                    <a:pt x="151" y="90"/>
                  </a:cubicBezTo>
                  <a:cubicBezTo>
                    <a:pt x="153" y="90"/>
                    <a:pt x="152" y="89"/>
                    <a:pt x="153" y="88"/>
                  </a:cubicBezTo>
                  <a:cubicBezTo>
                    <a:pt x="154" y="88"/>
                    <a:pt x="154" y="85"/>
                    <a:pt x="152" y="86"/>
                  </a:cubicBezTo>
                  <a:cubicBezTo>
                    <a:pt x="150" y="86"/>
                    <a:pt x="149" y="85"/>
                    <a:pt x="149" y="84"/>
                  </a:cubicBezTo>
                  <a:cubicBezTo>
                    <a:pt x="150" y="82"/>
                    <a:pt x="147" y="84"/>
                    <a:pt x="147" y="82"/>
                  </a:cubicBezTo>
                  <a:cubicBezTo>
                    <a:pt x="146" y="80"/>
                    <a:pt x="144" y="80"/>
                    <a:pt x="144" y="79"/>
                  </a:cubicBezTo>
                  <a:cubicBezTo>
                    <a:pt x="144" y="79"/>
                    <a:pt x="145" y="78"/>
                    <a:pt x="145" y="77"/>
                  </a:cubicBezTo>
                  <a:cubicBezTo>
                    <a:pt x="144" y="77"/>
                    <a:pt x="145" y="76"/>
                    <a:pt x="146" y="76"/>
                  </a:cubicBezTo>
                  <a:cubicBezTo>
                    <a:pt x="147" y="75"/>
                    <a:pt x="146" y="74"/>
                    <a:pt x="146" y="74"/>
                  </a:cubicBezTo>
                  <a:cubicBezTo>
                    <a:pt x="147" y="73"/>
                    <a:pt x="148" y="72"/>
                    <a:pt x="148" y="71"/>
                  </a:cubicBezTo>
                  <a:cubicBezTo>
                    <a:pt x="147" y="71"/>
                    <a:pt x="148" y="70"/>
                    <a:pt x="149" y="69"/>
                  </a:cubicBezTo>
                  <a:cubicBezTo>
                    <a:pt x="150" y="67"/>
                    <a:pt x="150" y="66"/>
                    <a:pt x="149" y="65"/>
                  </a:cubicBezTo>
                  <a:cubicBezTo>
                    <a:pt x="148" y="65"/>
                    <a:pt x="147" y="65"/>
                    <a:pt x="146" y="66"/>
                  </a:cubicBezTo>
                  <a:cubicBezTo>
                    <a:pt x="145" y="66"/>
                    <a:pt x="144" y="67"/>
                    <a:pt x="143" y="68"/>
                  </a:cubicBezTo>
                  <a:cubicBezTo>
                    <a:pt x="142" y="69"/>
                    <a:pt x="141" y="71"/>
                    <a:pt x="139" y="71"/>
                  </a:cubicBezTo>
                  <a:cubicBezTo>
                    <a:pt x="137" y="71"/>
                    <a:pt x="137" y="73"/>
                    <a:pt x="136" y="73"/>
                  </a:cubicBezTo>
                  <a:cubicBezTo>
                    <a:pt x="135" y="74"/>
                    <a:pt x="134" y="69"/>
                    <a:pt x="133" y="69"/>
                  </a:cubicBezTo>
                  <a:cubicBezTo>
                    <a:pt x="132" y="69"/>
                    <a:pt x="130" y="72"/>
                    <a:pt x="128" y="71"/>
                  </a:cubicBezTo>
                  <a:cubicBezTo>
                    <a:pt x="127" y="70"/>
                    <a:pt x="128" y="66"/>
                    <a:pt x="125" y="70"/>
                  </a:cubicBezTo>
                  <a:cubicBezTo>
                    <a:pt x="124" y="71"/>
                    <a:pt x="123" y="68"/>
                    <a:pt x="123" y="69"/>
                  </a:cubicBezTo>
                  <a:cubicBezTo>
                    <a:pt x="122" y="69"/>
                    <a:pt x="121" y="70"/>
                    <a:pt x="120" y="71"/>
                  </a:cubicBezTo>
                  <a:cubicBezTo>
                    <a:pt x="120" y="72"/>
                    <a:pt x="120" y="73"/>
                    <a:pt x="119" y="74"/>
                  </a:cubicBezTo>
                  <a:cubicBezTo>
                    <a:pt x="119" y="75"/>
                    <a:pt x="118" y="76"/>
                    <a:pt x="118" y="77"/>
                  </a:cubicBezTo>
                  <a:cubicBezTo>
                    <a:pt x="117" y="78"/>
                    <a:pt x="118" y="79"/>
                    <a:pt x="118" y="80"/>
                  </a:cubicBezTo>
                  <a:cubicBezTo>
                    <a:pt x="118" y="81"/>
                    <a:pt x="117" y="82"/>
                    <a:pt x="117" y="83"/>
                  </a:cubicBezTo>
                  <a:cubicBezTo>
                    <a:pt x="117" y="83"/>
                    <a:pt x="117" y="84"/>
                    <a:pt x="117" y="85"/>
                  </a:cubicBezTo>
                  <a:cubicBezTo>
                    <a:pt x="118" y="86"/>
                    <a:pt x="119" y="86"/>
                    <a:pt x="119" y="87"/>
                  </a:cubicBezTo>
                  <a:cubicBezTo>
                    <a:pt x="120" y="88"/>
                    <a:pt x="120" y="91"/>
                    <a:pt x="122" y="91"/>
                  </a:cubicBezTo>
                  <a:cubicBezTo>
                    <a:pt x="124" y="91"/>
                    <a:pt x="123" y="93"/>
                    <a:pt x="124" y="93"/>
                  </a:cubicBezTo>
                  <a:cubicBezTo>
                    <a:pt x="125" y="94"/>
                    <a:pt x="128" y="97"/>
                    <a:pt x="128" y="96"/>
                  </a:cubicBezTo>
                  <a:cubicBezTo>
                    <a:pt x="129" y="94"/>
                    <a:pt x="133" y="95"/>
                    <a:pt x="134" y="94"/>
                  </a:cubicBezTo>
                  <a:cubicBezTo>
                    <a:pt x="135" y="94"/>
                    <a:pt x="135" y="94"/>
                    <a:pt x="135" y="93"/>
                  </a:cubicBezTo>
                  <a:cubicBezTo>
                    <a:pt x="132" y="89"/>
                    <a:pt x="138" y="93"/>
                    <a:pt x="139" y="92"/>
                  </a:cubicBezTo>
                  <a:close/>
                  <a:moveTo>
                    <a:pt x="224" y="97"/>
                  </a:moveTo>
                  <a:cubicBezTo>
                    <a:pt x="232" y="97"/>
                    <a:pt x="226" y="97"/>
                    <a:pt x="231" y="93"/>
                  </a:cubicBezTo>
                  <a:cubicBezTo>
                    <a:pt x="233" y="92"/>
                    <a:pt x="226" y="90"/>
                    <a:pt x="222" y="88"/>
                  </a:cubicBezTo>
                  <a:cubicBezTo>
                    <a:pt x="219" y="87"/>
                    <a:pt x="217" y="85"/>
                    <a:pt x="218" y="84"/>
                  </a:cubicBezTo>
                  <a:cubicBezTo>
                    <a:pt x="219" y="83"/>
                    <a:pt x="218" y="81"/>
                    <a:pt x="218" y="79"/>
                  </a:cubicBezTo>
                  <a:cubicBezTo>
                    <a:pt x="218" y="77"/>
                    <a:pt x="215" y="76"/>
                    <a:pt x="211" y="75"/>
                  </a:cubicBezTo>
                  <a:cubicBezTo>
                    <a:pt x="212" y="74"/>
                    <a:pt x="213" y="73"/>
                    <a:pt x="213" y="72"/>
                  </a:cubicBezTo>
                  <a:cubicBezTo>
                    <a:pt x="214" y="71"/>
                    <a:pt x="216" y="70"/>
                    <a:pt x="217" y="69"/>
                  </a:cubicBezTo>
                  <a:cubicBezTo>
                    <a:pt x="217" y="68"/>
                    <a:pt x="216" y="66"/>
                    <a:pt x="215" y="65"/>
                  </a:cubicBezTo>
                  <a:cubicBezTo>
                    <a:pt x="214" y="65"/>
                    <a:pt x="214" y="65"/>
                    <a:pt x="214" y="65"/>
                  </a:cubicBezTo>
                  <a:cubicBezTo>
                    <a:pt x="211" y="62"/>
                    <a:pt x="213" y="61"/>
                    <a:pt x="210" y="57"/>
                  </a:cubicBezTo>
                  <a:cubicBezTo>
                    <a:pt x="209" y="55"/>
                    <a:pt x="207" y="52"/>
                    <a:pt x="205" y="53"/>
                  </a:cubicBezTo>
                  <a:cubicBezTo>
                    <a:pt x="202" y="55"/>
                    <a:pt x="204" y="59"/>
                    <a:pt x="205" y="61"/>
                  </a:cubicBezTo>
                  <a:cubicBezTo>
                    <a:pt x="206" y="64"/>
                    <a:pt x="206" y="66"/>
                    <a:pt x="207" y="69"/>
                  </a:cubicBezTo>
                  <a:cubicBezTo>
                    <a:pt x="207" y="70"/>
                    <a:pt x="209" y="73"/>
                    <a:pt x="210" y="74"/>
                  </a:cubicBezTo>
                  <a:cubicBezTo>
                    <a:pt x="207" y="73"/>
                    <a:pt x="205" y="73"/>
                    <a:pt x="204" y="72"/>
                  </a:cubicBezTo>
                  <a:cubicBezTo>
                    <a:pt x="201" y="69"/>
                    <a:pt x="204" y="67"/>
                    <a:pt x="200" y="66"/>
                  </a:cubicBezTo>
                  <a:cubicBezTo>
                    <a:pt x="198" y="65"/>
                    <a:pt x="196" y="65"/>
                    <a:pt x="194" y="64"/>
                  </a:cubicBezTo>
                  <a:cubicBezTo>
                    <a:pt x="192" y="64"/>
                    <a:pt x="189" y="64"/>
                    <a:pt x="188" y="64"/>
                  </a:cubicBezTo>
                  <a:cubicBezTo>
                    <a:pt x="182" y="64"/>
                    <a:pt x="184" y="67"/>
                    <a:pt x="183" y="70"/>
                  </a:cubicBezTo>
                  <a:cubicBezTo>
                    <a:pt x="183" y="67"/>
                    <a:pt x="181" y="60"/>
                    <a:pt x="178" y="63"/>
                  </a:cubicBezTo>
                  <a:cubicBezTo>
                    <a:pt x="177" y="64"/>
                    <a:pt x="172" y="65"/>
                    <a:pt x="168" y="65"/>
                  </a:cubicBezTo>
                  <a:cubicBezTo>
                    <a:pt x="167" y="72"/>
                    <a:pt x="167" y="72"/>
                    <a:pt x="167" y="72"/>
                  </a:cubicBezTo>
                  <a:cubicBezTo>
                    <a:pt x="169" y="74"/>
                    <a:pt x="172" y="75"/>
                    <a:pt x="173" y="76"/>
                  </a:cubicBezTo>
                  <a:cubicBezTo>
                    <a:pt x="173" y="77"/>
                    <a:pt x="176" y="78"/>
                    <a:pt x="179" y="78"/>
                  </a:cubicBezTo>
                  <a:cubicBezTo>
                    <a:pt x="181" y="79"/>
                    <a:pt x="184" y="79"/>
                    <a:pt x="185" y="79"/>
                  </a:cubicBezTo>
                  <a:cubicBezTo>
                    <a:pt x="187" y="79"/>
                    <a:pt x="190" y="83"/>
                    <a:pt x="194" y="84"/>
                  </a:cubicBezTo>
                  <a:cubicBezTo>
                    <a:pt x="197" y="85"/>
                    <a:pt x="200" y="83"/>
                    <a:pt x="202" y="85"/>
                  </a:cubicBezTo>
                  <a:cubicBezTo>
                    <a:pt x="205" y="86"/>
                    <a:pt x="207" y="87"/>
                    <a:pt x="208" y="88"/>
                  </a:cubicBezTo>
                  <a:cubicBezTo>
                    <a:pt x="209" y="89"/>
                    <a:pt x="208" y="91"/>
                    <a:pt x="207" y="93"/>
                  </a:cubicBezTo>
                  <a:cubicBezTo>
                    <a:pt x="206" y="94"/>
                    <a:pt x="204" y="96"/>
                    <a:pt x="204" y="96"/>
                  </a:cubicBezTo>
                  <a:cubicBezTo>
                    <a:pt x="205" y="96"/>
                    <a:pt x="202" y="94"/>
                    <a:pt x="200" y="95"/>
                  </a:cubicBezTo>
                  <a:cubicBezTo>
                    <a:pt x="198" y="96"/>
                    <a:pt x="198" y="100"/>
                    <a:pt x="199" y="101"/>
                  </a:cubicBezTo>
                  <a:cubicBezTo>
                    <a:pt x="203" y="103"/>
                    <a:pt x="201" y="98"/>
                    <a:pt x="205" y="100"/>
                  </a:cubicBezTo>
                  <a:cubicBezTo>
                    <a:pt x="206" y="101"/>
                    <a:pt x="208" y="103"/>
                    <a:pt x="209" y="104"/>
                  </a:cubicBezTo>
                  <a:cubicBezTo>
                    <a:pt x="210" y="104"/>
                    <a:pt x="212" y="105"/>
                    <a:pt x="213" y="106"/>
                  </a:cubicBezTo>
                  <a:cubicBezTo>
                    <a:pt x="215" y="107"/>
                    <a:pt x="217" y="108"/>
                    <a:pt x="218" y="108"/>
                  </a:cubicBezTo>
                  <a:cubicBezTo>
                    <a:pt x="221" y="110"/>
                    <a:pt x="225" y="105"/>
                    <a:pt x="227" y="105"/>
                  </a:cubicBezTo>
                  <a:cubicBezTo>
                    <a:pt x="229" y="106"/>
                    <a:pt x="226" y="103"/>
                    <a:pt x="223" y="100"/>
                  </a:cubicBezTo>
                  <a:cubicBezTo>
                    <a:pt x="220" y="98"/>
                    <a:pt x="222" y="97"/>
                    <a:pt x="224" y="97"/>
                  </a:cubicBezTo>
                  <a:close/>
                  <a:moveTo>
                    <a:pt x="153" y="60"/>
                  </a:moveTo>
                  <a:cubicBezTo>
                    <a:pt x="150" y="62"/>
                    <a:pt x="151" y="63"/>
                    <a:pt x="151" y="66"/>
                  </a:cubicBezTo>
                  <a:cubicBezTo>
                    <a:pt x="150" y="70"/>
                    <a:pt x="149" y="79"/>
                    <a:pt x="152" y="82"/>
                  </a:cubicBezTo>
                  <a:cubicBezTo>
                    <a:pt x="152" y="82"/>
                    <a:pt x="152" y="82"/>
                    <a:pt x="152" y="82"/>
                  </a:cubicBezTo>
                  <a:cubicBezTo>
                    <a:pt x="156" y="82"/>
                    <a:pt x="159" y="81"/>
                    <a:pt x="159" y="76"/>
                  </a:cubicBezTo>
                  <a:cubicBezTo>
                    <a:pt x="159" y="74"/>
                    <a:pt x="158" y="73"/>
                    <a:pt x="159" y="71"/>
                  </a:cubicBezTo>
                  <a:cubicBezTo>
                    <a:pt x="159" y="69"/>
                    <a:pt x="161" y="68"/>
                    <a:pt x="160" y="65"/>
                  </a:cubicBezTo>
                  <a:cubicBezTo>
                    <a:pt x="160" y="64"/>
                    <a:pt x="159" y="64"/>
                    <a:pt x="158" y="63"/>
                  </a:cubicBezTo>
                  <a:cubicBezTo>
                    <a:pt x="157" y="62"/>
                    <a:pt x="157" y="60"/>
                    <a:pt x="156" y="59"/>
                  </a:cubicBezTo>
                  <a:cubicBezTo>
                    <a:pt x="155" y="59"/>
                    <a:pt x="154" y="59"/>
                    <a:pt x="153" y="60"/>
                  </a:cubicBezTo>
                  <a:close/>
                  <a:moveTo>
                    <a:pt x="131" y="46"/>
                  </a:moveTo>
                  <a:cubicBezTo>
                    <a:pt x="129" y="46"/>
                    <a:pt x="129" y="48"/>
                    <a:pt x="128" y="48"/>
                  </a:cubicBezTo>
                  <a:cubicBezTo>
                    <a:pt x="123" y="49"/>
                    <a:pt x="124" y="52"/>
                    <a:pt x="124" y="53"/>
                  </a:cubicBezTo>
                  <a:cubicBezTo>
                    <a:pt x="124" y="54"/>
                    <a:pt x="124" y="56"/>
                    <a:pt x="127" y="56"/>
                  </a:cubicBezTo>
                  <a:cubicBezTo>
                    <a:pt x="132" y="57"/>
                    <a:pt x="133" y="61"/>
                    <a:pt x="135" y="62"/>
                  </a:cubicBezTo>
                  <a:cubicBezTo>
                    <a:pt x="136" y="62"/>
                    <a:pt x="138" y="61"/>
                    <a:pt x="139" y="59"/>
                  </a:cubicBezTo>
                  <a:cubicBezTo>
                    <a:pt x="141" y="58"/>
                    <a:pt x="142" y="57"/>
                    <a:pt x="144" y="57"/>
                  </a:cubicBezTo>
                  <a:cubicBezTo>
                    <a:pt x="147" y="57"/>
                    <a:pt x="150" y="60"/>
                    <a:pt x="153" y="56"/>
                  </a:cubicBezTo>
                  <a:cubicBezTo>
                    <a:pt x="154" y="55"/>
                    <a:pt x="154" y="54"/>
                    <a:pt x="154" y="53"/>
                  </a:cubicBezTo>
                  <a:cubicBezTo>
                    <a:pt x="153" y="52"/>
                    <a:pt x="152" y="51"/>
                    <a:pt x="152" y="50"/>
                  </a:cubicBezTo>
                  <a:cubicBezTo>
                    <a:pt x="153" y="49"/>
                    <a:pt x="152" y="46"/>
                    <a:pt x="150" y="45"/>
                  </a:cubicBezTo>
                  <a:cubicBezTo>
                    <a:pt x="147" y="44"/>
                    <a:pt x="148" y="41"/>
                    <a:pt x="145" y="41"/>
                  </a:cubicBezTo>
                  <a:cubicBezTo>
                    <a:pt x="144" y="42"/>
                    <a:pt x="144" y="44"/>
                    <a:pt x="144" y="47"/>
                  </a:cubicBezTo>
                  <a:cubicBezTo>
                    <a:pt x="143" y="48"/>
                    <a:pt x="144" y="52"/>
                    <a:pt x="143" y="52"/>
                  </a:cubicBezTo>
                  <a:cubicBezTo>
                    <a:pt x="141" y="52"/>
                    <a:pt x="138" y="49"/>
                    <a:pt x="136" y="48"/>
                  </a:cubicBezTo>
                  <a:cubicBezTo>
                    <a:pt x="133" y="48"/>
                    <a:pt x="131" y="45"/>
                    <a:pt x="131" y="46"/>
                  </a:cubicBezTo>
                  <a:close/>
                  <a:moveTo>
                    <a:pt x="140" y="23"/>
                  </a:moveTo>
                  <a:cubicBezTo>
                    <a:pt x="142" y="24"/>
                    <a:pt x="143" y="27"/>
                    <a:pt x="142" y="28"/>
                  </a:cubicBezTo>
                  <a:cubicBezTo>
                    <a:pt x="140" y="30"/>
                    <a:pt x="143" y="32"/>
                    <a:pt x="145" y="34"/>
                  </a:cubicBezTo>
                  <a:cubicBezTo>
                    <a:pt x="147" y="36"/>
                    <a:pt x="149" y="37"/>
                    <a:pt x="152" y="37"/>
                  </a:cubicBezTo>
                  <a:cubicBezTo>
                    <a:pt x="154" y="37"/>
                    <a:pt x="157" y="35"/>
                    <a:pt x="155" y="34"/>
                  </a:cubicBezTo>
                  <a:cubicBezTo>
                    <a:pt x="154" y="32"/>
                    <a:pt x="155" y="30"/>
                    <a:pt x="154" y="28"/>
                  </a:cubicBezTo>
                  <a:cubicBezTo>
                    <a:pt x="154" y="27"/>
                    <a:pt x="155" y="27"/>
                    <a:pt x="154" y="25"/>
                  </a:cubicBezTo>
                  <a:cubicBezTo>
                    <a:pt x="153" y="25"/>
                    <a:pt x="153" y="23"/>
                    <a:pt x="151" y="22"/>
                  </a:cubicBezTo>
                  <a:cubicBezTo>
                    <a:pt x="150" y="21"/>
                    <a:pt x="149" y="19"/>
                    <a:pt x="147" y="20"/>
                  </a:cubicBezTo>
                  <a:cubicBezTo>
                    <a:pt x="146" y="21"/>
                    <a:pt x="145" y="20"/>
                    <a:pt x="143" y="20"/>
                  </a:cubicBezTo>
                  <a:cubicBezTo>
                    <a:pt x="139" y="20"/>
                    <a:pt x="137" y="23"/>
                    <a:pt x="140" y="23"/>
                  </a:cubicBezTo>
                  <a:close/>
                </a:path>
              </a:pathLst>
            </a:custGeom>
            <a:solidFill>
              <a:srgbClr val="D2B980"/>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60418"/>
                </a:solidFill>
              </a:endParaRPr>
            </a:p>
          </p:txBody>
        </p:sp>
        <p:sp>
          <p:nvSpPr>
            <p:cNvPr id="26" name="圆角矩形标注 25"/>
            <p:cNvSpPr/>
            <p:nvPr/>
          </p:nvSpPr>
          <p:spPr>
            <a:xfrm>
              <a:off x="8539084" y="4922318"/>
              <a:ext cx="845790" cy="558148"/>
            </a:xfrm>
            <a:prstGeom prst="wedgeRoundRectCallout">
              <a:avLst>
                <a:gd fmla="val -24644" name="adj1"/>
                <a:gd fmla="val -73053" name="adj2"/>
                <a:gd fmla="val 16667" name="adj3"/>
              </a:avLst>
            </a:prstGeom>
            <a:solidFill>
              <a:srgbClr val="C60418">
                <a:alpha val="90000"/>
              </a:srgbClr>
            </a:solidFill>
            <a:ln algn="ctr" cap="flat" cmpd="sng" w="10795">
              <a:solidFill>
                <a:srgbClr val="C81423">
                  <a:shade val="50000"/>
                </a:srgbClr>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200" u="none">
                  <a:ln>
                    <a:noFill/>
                  </a:ln>
                  <a:solidFill>
                    <a:prstClr val="white"/>
                  </a:solidFill>
                  <a:effectLst/>
                  <a:uLnTx/>
                  <a:uFillTx/>
                  <a:latin charset="-122" panose="020b0503020204020204" pitchFamily="34" typeface="微软雅黑"/>
                  <a:ea charset="-122" panose="020b0503020204020204" pitchFamily="34" typeface="微软雅黑"/>
                  <a:cs typeface="+mn-cs"/>
                </a:rPr>
                <a:t>东南亚</a:t>
              </a:r>
            </a:p>
          </p:txBody>
        </p:sp>
        <p:sp>
          <p:nvSpPr>
            <p:cNvPr id="27" name="圆角矩形标注 26"/>
            <p:cNvSpPr/>
            <p:nvPr/>
          </p:nvSpPr>
          <p:spPr>
            <a:xfrm>
              <a:off x="7184762" y="4857785"/>
              <a:ext cx="698982" cy="444987"/>
            </a:xfrm>
            <a:prstGeom prst="wedgeRoundRectCallout">
              <a:avLst>
                <a:gd fmla="val 33185" name="adj1"/>
                <a:gd fmla="val -78151" name="adj2"/>
                <a:gd fmla="val 16667" name="adj3"/>
              </a:avLst>
            </a:prstGeom>
            <a:solidFill>
              <a:srgbClr val="C00000"/>
            </a:solidFill>
            <a:ln algn="ctr" cap="flat" cmpd="sng" w="9525">
              <a:solidFill>
                <a:srgbClr val="B5B5B6"/>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200" u="none">
                  <a:ln>
                    <a:noFill/>
                  </a:ln>
                  <a:solidFill>
                    <a:prstClr val="white"/>
                  </a:solidFill>
                  <a:effectLst/>
                  <a:uLnTx/>
                  <a:uFillTx/>
                  <a:latin charset="-122" panose="020b0503020204020204" pitchFamily="34" typeface="微软雅黑"/>
                  <a:ea charset="-122" panose="020b0503020204020204" pitchFamily="34" typeface="微软雅黑"/>
                  <a:cs typeface="+mn-cs"/>
                </a:rPr>
                <a:t>印度</a:t>
              </a:r>
            </a:p>
          </p:txBody>
        </p:sp>
        <p:sp>
          <p:nvSpPr>
            <p:cNvPr id="28" name="圆角矩形标注 27"/>
            <p:cNvSpPr/>
            <p:nvPr/>
          </p:nvSpPr>
          <p:spPr>
            <a:xfrm>
              <a:off x="6309159" y="4654397"/>
              <a:ext cx="724144" cy="570956"/>
            </a:xfrm>
            <a:prstGeom prst="wedgeRoundRectCallout">
              <a:avLst>
                <a:gd fmla="val 33185" name="adj1"/>
                <a:gd fmla="val -78151" name="adj2"/>
                <a:gd fmla="val 16667" name="adj3"/>
              </a:avLst>
            </a:prstGeom>
            <a:solidFill>
              <a:srgbClr val="C00000"/>
            </a:solidFill>
            <a:ln algn="ctr" cap="flat" cmpd="sng" w="9525">
              <a:solidFill>
                <a:srgbClr val="C81423">
                  <a:lumMod val="40000"/>
                  <a:lumOff val="60000"/>
                </a:srgbClr>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200" u="none">
                  <a:ln>
                    <a:noFill/>
                  </a:ln>
                  <a:solidFill>
                    <a:prstClr val="white"/>
                  </a:solidFill>
                  <a:effectLst/>
                  <a:uLnTx/>
                  <a:uFillTx/>
                  <a:latin charset="-122" panose="020b0503020204020204" pitchFamily="34" typeface="微软雅黑"/>
                  <a:ea charset="-122" panose="020b0503020204020204" pitchFamily="34" typeface="微软雅黑"/>
                  <a:cs typeface="+mn-cs"/>
                </a:rPr>
                <a:t>中东及非洲</a:t>
              </a:r>
            </a:p>
          </p:txBody>
        </p:sp>
        <p:sp>
          <p:nvSpPr>
            <p:cNvPr id="33" name="圆角矩形标注 32"/>
            <p:cNvSpPr/>
            <p:nvPr/>
          </p:nvSpPr>
          <p:spPr>
            <a:xfrm>
              <a:off x="4305411" y="5346818"/>
              <a:ext cx="960272" cy="539740"/>
            </a:xfrm>
            <a:prstGeom prst="wedgeRoundRectCallout">
              <a:avLst>
                <a:gd fmla="val -67226" name="adj1"/>
                <a:gd fmla="val -1955" name="adj2"/>
                <a:gd fmla="val 16667" name="adj3"/>
              </a:avLst>
            </a:prstGeom>
            <a:solidFill>
              <a:srgbClr val="C00000"/>
            </a:solidFill>
            <a:ln algn="ctr" cap="flat" cmpd="sng" w="9525">
              <a:solidFill>
                <a:srgbClr val="B5B5B6"/>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200" u="none">
                  <a:ln>
                    <a:noFill/>
                  </a:ln>
                  <a:solidFill>
                    <a:prstClr val="white"/>
                  </a:solidFill>
                  <a:effectLst/>
                  <a:uLnTx/>
                  <a:uFillTx/>
                  <a:latin charset="-122" panose="020b0503020204020204" pitchFamily="34" typeface="微软雅黑"/>
                  <a:ea charset="-122" panose="020b0503020204020204" pitchFamily="34" typeface="微软雅黑"/>
                  <a:cs typeface="+mn-cs"/>
                </a:rPr>
                <a:t>巴西</a:t>
              </a:r>
            </a:p>
          </p:txBody>
        </p:sp>
        <p:sp>
          <p:nvSpPr>
            <p:cNvPr id="34" name="圆角矩形标注 33"/>
            <p:cNvSpPr/>
            <p:nvPr/>
          </p:nvSpPr>
          <p:spPr>
            <a:xfrm>
              <a:off x="2217488" y="4044315"/>
              <a:ext cx="1255832" cy="585155"/>
            </a:xfrm>
            <a:prstGeom prst="wedgeRoundRectCallout">
              <a:avLst>
                <a:gd fmla="val 28063" name="adj1"/>
                <a:gd fmla="val 67038" name="adj2"/>
                <a:gd fmla="val 16667" name="adj3"/>
              </a:avLst>
            </a:prstGeom>
            <a:solidFill>
              <a:srgbClr val="C00000"/>
            </a:solidFill>
            <a:ln algn="ctr" cap="flat" cmpd="sng" w="9525">
              <a:solidFill>
                <a:srgbClr val="C81423">
                  <a:lumMod val="40000"/>
                  <a:lumOff val="60000"/>
                </a:srgbClr>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200" u="none">
                  <a:ln>
                    <a:noFill/>
                  </a:ln>
                  <a:solidFill>
                    <a:prstClr val="white"/>
                  </a:solidFill>
                  <a:effectLst/>
                  <a:uLnTx/>
                  <a:uFillTx/>
                  <a:latin charset="-122" panose="020b0503020204020204" pitchFamily="34" typeface="微软雅黑"/>
                  <a:ea charset="-122" panose="020b0503020204020204" pitchFamily="34" typeface="微软雅黑"/>
                  <a:cs typeface="+mn-cs"/>
                </a:rPr>
                <a:t>拉美</a:t>
              </a:r>
            </a:p>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200" u="none">
                  <a:ln>
                    <a:noFill/>
                  </a:ln>
                  <a:solidFill>
                    <a:prstClr val="white"/>
                  </a:solidFill>
                  <a:effectLst/>
                  <a:uLnTx/>
                  <a:uFillTx/>
                  <a:latin charset="-122" panose="020b0503020204020204" pitchFamily="34" typeface="微软雅黑"/>
                  <a:ea charset="-122" panose="020b0503020204020204" pitchFamily="34" typeface="微软雅黑"/>
                  <a:cs typeface="+mn-cs"/>
                </a:rPr>
                <a:t>(西班牙语地区)</a:t>
              </a:r>
            </a:p>
          </p:txBody>
        </p:sp>
        <p:sp>
          <p:nvSpPr>
            <p:cNvPr id="37" name="圆角矩形标注 36"/>
            <p:cNvSpPr/>
            <p:nvPr/>
          </p:nvSpPr>
          <p:spPr>
            <a:xfrm>
              <a:off x="5447284" y="3393585"/>
              <a:ext cx="861875" cy="443097"/>
            </a:xfrm>
            <a:prstGeom prst="wedgeRoundRectCallout">
              <a:avLst>
                <a:gd fmla="val 28063" name="adj1"/>
                <a:gd fmla="val 67038" name="adj2"/>
                <a:gd fmla="val 16667" name="adj3"/>
              </a:avLst>
            </a:prstGeom>
            <a:solidFill>
              <a:srgbClr val="C00000"/>
            </a:solidFill>
            <a:ln algn="ctr" cap="flat" cmpd="sng" w="9525">
              <a:solidFill>
                <a:srgbClr val="B5B5B6"/>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200" u="none">
                  <a:ln>
                    <a:noFill/>
                  </a:ln>
                  <a:solidFill>
                    <a:prstClr val="white"/>
                  </a:solidFill>
                  <a:effectLst/>
                  <a:uLnTx/>
                  <a:uFillTx/>
                  <a:latin charset="-122" panose="020b0503020204020204" pitchFamily="34" typeface="微软雅黑"/>
                  <a:ea charset="-122" panose="020b0503020204020204" pitchFamily="34" typeface="微软雅黑"/>
                  <a:cs typeface="+mn-cs"/>
                </a:rPr>
                <a:t>法国</a:t>
              </a:r>
            </a:p>
          </p:txBody>
        </p:sp>
        <p:sp>
          <p:nvSpPr>
            <p:cNvPr id="39" name="圆角矩形标注 38"/>
            <p:cNvSpPr/>
            <p:nvPr/>
          </p:nvSpPr>
          <p:spPr>
            <a:xfrm>
              <a:off x="6504582" y="3790296"/>
              <a:ext cx="708400" cy="508037"/>
            </a:xfrm>
            <a:prstGeom prst="wedgeRoundRectCallout">
              <a:avLst>
                <a:gd fmla="val 15195" name="adj1"/>
                <a:gd fmla="val 70996" name="adj2"/>
                <a:gd fmla="val 16667" name="adj3"/>
              </a:avLst>
            </a:prstGeom>
            <a:solidFill>
              <a:srgbClr val="C00000"/>
            </a:solidFill>
            <a:ln algn="ctr" cap="flat" cmpd="sng" w="9525">
              <a:solidFill>
                <a:srgbClr val="C81423">
                  <a:lumMod val="40000"/>
                  <a:lumOff val="60000"/>
                </a:srgbClr>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200" u="none">
                  <a:ln>
                    <a:noFill/>
                  </a:ln>
                  <a:solidFill>
                    <a:prstClr val="white"/>
                  </a:solidFill>
                  <a:effectLst/>
                  <a:uLnTx/>
                  <a:uFillTx/>
                  <a:latin charset="-122" panose="020b0503020204020204" pitchFamily="34" typeface="微软雅黑"/>
                  <a:ea charset="-122" panose="020b0503020204020204" pitchFamily="34" typeface="微软雅黑"/>
                  <a:cs typeface="+mn-cs"/>
                </a:rPr>
                <a:t>土耳其</a:t>
              </a:r>
            </a:p>
          </p:txBody>
        </p:sp>
        <p:sp>
          <p:nvSpPr>
            <p:cNvPr id="40" name="圆角矩形标注 39"/>
            <p:cNvSpPr/>
            <p:nvPr/>
          </p:nvSpPr>
          <p:spPr>
            <a:xfrm>
              <a:off x="7830811" y="2781421"/>
              <a:ext cx="1122064" cy="633204"/>
            </a:xfrm>
            <a:prstGeom prst="wedgeRoundRectCallout">
              <a:avLst>
                <a:gd fmla="val -34851" name="adj1"/>
                <a:gd fmla="val 58480" name="adj2"/>
                <a:gd fmla="val 16667" name="adj3"/>
              </a:avLst>
            </a:prstGeom>
            <a:solidFill>
              <a:srgbClr val="C81423"/>
            </a:solidFill>
            <a:ln algn="ctr" cap="flat" cmpd="sng" w="10795">
              <a:solidFill>
                <a:srgbClr val="C81423">
                  <a:shade val="50000"/>
                </a:srgbClr>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200" u="none">
                  <a:ln>
                    <a:noFill/>
                  </a:ln>
                  <a:solidFill>
                    <a:prstClr val="white"/>
                  </a:solidFill>
                  <a:effectLst/>
                  <a:uLnTx/>
                  <a:uFillTx/>
                  <a:latin charset="-122" panose="020b0503020204020204" pitchFamily="34" typeface="微软雅黑"/>
                  <a:ea charset="-122" panose="020b0503020204020204" pitchFamily="34" typeface="微软雅黑"/>
                  <a:cs typeface="+mn-cs"/>
                </a:rPr>
                <a:t>俄罗斯</a:t>
              </a:r>
            </a:p>
          </p:txBody>
        </p:sp>
        <p:pic>
          <p:nvPicPr>
            <p:cNvPr id="43" name="骆驼icon.png"/>
            <p:cNvPicPr/>
            <p:nvPr/>
          </p:nvPicPr>
          <p:blipFill>
            <a:blip r:embed="rId2">
              <a:extLst/>
            </a:blip>
            <a:stretch>
              <a:fillRect/>
            </a:stretch>
          </p:blipFill>
          <p:spPr>
            <a:xfrm>
              <a:off x="8371161" y="3648105"/>
              <a:ext cx="461889" cy="461889"/>
            </a:xfrm>
            <a:prstGeom prst="rect">
              <a:avLst/>
            </a:prstGeom>
            <a:ln w="3175">
              <a:miter lim="400000"/>
            </a:ln>
          </p:spPr>
        </p:pic>
        <p:pic>
          <p:nvPicPr>
            <p:cNvPr id="44" name="船icon.png"/>
            <p:cNvPicPr/>
            <p:nvPr/>
          </p:nvPicPr>
          <p:blipFill>
            <a:blip r:embed="rId3">
              <a:extLst/>
            </a:blip>
            <a:stretch>
              <a:fillRect/>
            </a:stretch>
          </p:blipFill>
          <p:spPr>
            <a:xfrm>
              <a:off x="8733378" y="4044314"/>
              <a:ext cx="457201" cy="457201"/>
            </a:xfrm>
            <a:prstGeom prst="rect">
              <a:avLst/>
            </a:prstGeom>
            <a:ln w="3175">
              <a:miter lim="400000"/>
            </a:ln>
          </p:spPr>
        </p:pic>
        <p:cxnSp>
          <p:nvCxnSpPr>
            <p:cNvPr id="46" name="直接连接符 45"/>
            <p:cNvCxnSpPr>
              <a:stCxn id="26" idx="0"/>
              <a:endCxn id="44" idx="2"/>
            </p:cNvCxnSpPr>
            <p:nvPr/>
          </p:nvCxnSpPr>
          <p:spPr>
            <a:xfrm flipH="1" flipV="1">
              <a:off x="8961979" y="4501515"/>
              <a:ext cx="0" cy="420803"/>
            </a:xfrm>
            <a:prstGeom prst="line">
              <a:avLst/>
            </a:prstGeom>
            <a:ln cmpd="sng" w="317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8733378" y="4044314"/>
              <a:ext cx="99672" cy="65680"/>
            </a:xfrm>
            <a:prstGeom prst="line">
              <a:avLst/>
            </a:pr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a:endCxn id="40" idx="1"/>
            </p:cNvCxnSpPr>
            <p:nvPr/>
          </p:nvCxnSpPr>
          <p:spPr>
            <a:xfrm flipH="1" flipV="1">
              <a:off x="7830811" y="3098023"/>
              <a:ext cx="708274" cy="692274"/>
            </a:xfrm>
            <a:prstGeom prst="line">
              <a:avLst/>
            </a:pr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40" idx="1"/>
            </p:cNvCxnSpPr>
            <p:nvPr/>
          </p:nvCxnSpPr>
          <p:spPr>
            <a:xfrm flipH="1">
              <a:off x="6719899" y="3098023"/>
              <a:ext cx="1110912" cy="738659"/>
            </a:xfrm>
            <a:prstGeom prst="line">
              <a:avLst/>
            </a:pr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27" idx="3"/>
            </p:cNvCxnSpPr>
            <p:nvPr/>
          </p:nvCxnSpPr>
          <p:spPr>
            <a:xfrm flipH="1" flipV="1">
              <a:off x="7883744" y="5080279"/>
              <a:ext cx="655340" cy="95250"/>
            </a:xfrm>
            <a:prstGeom prst="line">
              <a:avLst/>
            </a:pr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a:endCxn id="28" idx="3"/>
            </p:cNvCxnSpPr>
            <p:nvPr/>
          </p:nvCxnSpPr>
          <p:spPr>
            <a:xfrm flipH="1" flipV="1">
              <a:off x="7033303" y="4939875"/>
              <a:ext cx="151459" cy="140403"/>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7" idx="31"/>
              <a:endCxn id="7" idx="29"/>
            </p:cNvCxnSpPr>
            <p:nvPr/>
          </p:nvCxnSpPr>
          <p:spPr>
            <a:xfrm flipH="1" flipV="1">
              <a:off x="6260611" y="4283415"/>
              <a:ext cx="499255" cy="297103"/>
            </a:xfrm>
            <a:prstGeom prst="line">
              <a:avLst/>
            </a:pr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a:stCxn id="7" idx="29"/>
              <a:endCxn id="37" idx="4"/>
            </p:cNvCxnSpPr>
            <p:nvPr/>
          </p:nvCxnSpPr>
          <p:spPr>
            <a:xfrm flipH="1" flipV="1">
              <a:off x="6120089" y="3912177"/>
              <a:ext cx="140522" cy="371238"/>
            </a:xfrm>
            <a:prstGeom prst="line">
              <a:avLst/>
            </a:pr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6260611" y="3790296"/>
              <a:ext cx="459288" cy="46386"/>
            </a:xfrm>
            <a:prstGeom prst="line">
              <a:avLst/>
            </a:prstGeom>
            <a:ln w="317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8" name="圆角矩形标注 37"/>
            <p:cNvSpPr/>
            <p:nvPr/>
          </p:nvSpPr>
          <p:spPr>
            <a:xfrm>
              <a:off x="5222276" y="3769271"/>
              <a:ext cx="632244" cy="389748"/>
            </a:xfrm>
            <a:prstGeom prst="wedgeRoundRectCallout">
              <a:avLst>
                <a:gd fmla="val 15195" name="adj1"/>
                <a:gd fmla="val 70996" name="adj2"/>
                <a:gd fmla="val 16667" name="adj3"/>
              </a:avLst>
            </a:prstGeom>
            <a:solidFill>
              <a:srgbClr val="C00000"/>
            </a:solidFill>
            <a:ln algn="ctr" cap="flat" cmpd="sng" w="9525">
              <a:solidFill>
                <a:srgbClr val="C81423">
                  <a:lumMod val="40000"/>
                  <a:lumOff val="60000"/>
                </a:srgbClr>
              </a:solid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050" u="none">
                  <a:ln>
                    <a:noFill/>
                  </a:ln>
                  <a:solidFill>
                    <a:prstClr val="white"/>
                  </a:solidFill>
                  <a:effectLst/>
                  <a:uLnTx/>
                  <a:uFillTx/>
                  <a:latin charset="-122" panose="020b0503020204020204" pitchFamily="34" typeface="微软雅黑"/>
                  <a:ea charset="-122" panose="020b0503020204020204" pitchFamily="34" typeface="微软雅黑"/>
                  <a:cs typeface="+mn-cs"/>
                </a:rPr>
                <a:t>西班牙</a:t>
              </a:r>
            </a:p>
          </p:txBody>
        </p:sp>
      </p:grpSp>
      <p:sp>
        <p:nvSpPr>
          <p:cNvPr id="9" name="页脚占位符 8"/>
          <p:cNvSpPr>
            <a:spLocks noGrp="1"/>
          </p:cNvSpPr>
          <p:nvPr>
            <p:ph idx="11" sz="quarter" type="ftr"/>
          </p:nvPr>
        </p:nvSpPr>
        <p:spPr/>
        <p:txBody>
          <a:bodyPr/>
          <a:lstStyle/>
          <a:p>
            <a:r>
              <a:rPr altLang="zh-CN" b="1" lang="en-US" smtClean="0" sz="1400"/>
              <a:t>Strictly Confidential</a:t>
            </a:r>
          </a:p>
        </p:txBody>
      </p:sp>
    </p:spTree>
    <p:extLst>
      <p:ext uri="{BB962C8B-B14F-4D97-AF65-F5344CB8AC3E}">
        <p14:creationId val="1603141465"/>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JD.com">
      <a:dk1>
        <a:sysClr val="windowText" lastClr="000000"/>
      </a:dk1>
      <a:lt1>
        <a:sysClr val="window" lastClr="FFFFFF"/>
      </a:lt1>
      <a:dk2>
        <a:srgbClr val="C81623"/>
      </a:dk2>
      <a:lt2>
        <a:srgbClr val="B5B5B6"/>
      </a:lt2>
      <a:accent1>
        <a:srgbClr val="3DB7E5"/>
      </a:accent1>
      <a:accent2>
        <a:srgbClr val="9BCB1C"/>
      </a:accent2>
      <a:accent3>
        <a:srgbClr val="E86F1A"/>
      </a:accent3>
      <a:accent4>
        <a:srgbClr val="E0005D"/>
      </a:accent4>
      <a:accent5>
        <a:srgbClr val="BC9F5D"/>
      </a:accent5>
      <a:accent6>
        <a:srgbClr val="C81623"/>
      </a:accent6>
      <a:hlink>
        <a:srgbClr val="0000FF"/>
      </a:hlink>
      <a:folHlink>
        <a:srgbClr val="800080"/>
      </a:folHlink>
    </a:clrScheme>
    <a:fontScheme name="JD.com">
      <a:majorFont>
        <a:latin typeface="Calibri"/>
        <a:ea typeface="SimSun"/>
        <a:cs typeface="Arial"/>
      </a:majorFont>
      <a:minorFont>
        <a:latin typeface="Calibri"/>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6.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201</Paragraphs>
  <Slides>19</Slides>
  <Notes>4</Notes>
  <TotalTime>0</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19</vt:i4>
      </vt:variant>
    </vt:vector>
  </HeadingPairs>
  <TitlesOfParts>
    <vt:vector baseType="lpstr" size="32">
      <vt:lpstr>Arial</vt:lpstr>
      <vt:lpstr>Calibri Light</vt:lpstr>
      <vt:lpstr>Calibri</vt:lpstr>
      <vt:lpstr>宋体</vt:lpstr>
      <vt:lpstr>SimSun</vt:lpstr>
      <vt:lpstr>微软雅黑</vt:lpstr>
      <vt:lpstr>Times New Roman</vt:lpstr>
      <vt:lpstr>Microsoft Sans Serif</vt:lpstr>
      <vt:lpstr>方正中等线简体</vt:lpstr>
      <vt:lpstr>Wingdings</vt:lpstr>
      <vt:lpstr>华文隶书</vt:lpstr>
      <vt:lpstr>Arial Unicode MS</vt:lpstr>
      <vt:lpstr>PPT分享网整理www.pptfx.com</vt:lpstr>
      <vt:lpstr>京东国际化，丝路同出发！</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2021-08-22T11:48:48Z</dcterms:created>
  <cp:lastPrinted>2021-08-22T11:48:48Z</cp:lastPrinted>
  <dcterms:modified xsi:type="dcterms:W3CDTF">2021-08-22T05:35:27Z</dcterms:modified>
  <cp:revision>1</cp:revision>
</cp:coreProperties>
</file>