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2" r:id="rId8"/>
    <p:sldId id="260" r:id="rId9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gs/tag1.xml" Type="http://schemas.openxmlformats.org/officeDocument/2006/relationships/tags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4D409-2DC7-4893-B085-0FB3DFFCEDE4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DDD3E-0766-42DB-8976-FF0A85D86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80693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7471694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5760029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5848927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8340905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7952990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1371096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587284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1816750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129219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503844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816498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9969597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3743536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4421400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6605292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1628647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3972026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6015574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760878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2262177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0628923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258516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pn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02EA-BAD0-4C46-8381-1ECE17AF8428}" type="datetimeFigureOut">
              <a:rPr lang="zh-CN" altLang="en-US" smtClean="0"/>
              <a:t>2016/3/12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B9DE1-E05A-480E-986D-BF8D76E1EF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4038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9103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任意多边形 19"/>
          <p:cNvSpPr/>
          <p:nvPr/>
        </p:nvSpPr>
        <p:spPr>
          <a:xfrm rot="5400000">
            <a:off x="4386941" y="-1503402"/>
            <a:ext cx="3418114" cy="12192000"/>
          </a:xfrm>
          <a:custGeom>
            <a:gdLst>
              <a:gd fmla="*/ 0 w 3418114" name="connsiteX0"/>
              <a:gd fmla="*/ 12192000 h 12192000" name="connsiteY0"/>
              <a:gd fmla="*/ 0 w 3418114" name="connsiteX1"/>
              <a:gd fmla="*/ 12191999 h 12192000" name="connsiteY1"/>
              <a:gd fmla="*/ 2162631 w 3418114" name="connsiteX2"/>
              <a:gd fmla="*/ 12191999 h 12192000" name="connsiteY2"/>
              <a:gd fmla="*/ 25024 w 3418114" name="connsiteX3"/>
              <a:gd fmla="*/ 6095997 h 12192000" name="connsiteY3"/>
              <a:gd fmla="*/ 2162630 w 3418114" name="connsiteX4"/>
              <a:gd fmla="*/ 0 h 12192000" name="connsiteY4"/>
              <a:gd fmla="*/ 3418114 w 3418114" name="connsiteX5"/>
              <a:gd fmla="*/ 0 h 12192000" name="connsiteY5"/>
              <a:gd fmla="*/ 3418114 w 3418114" name="connsiteX6"/>
              <a:gd fmla="*/ 12192000 h 12192000" name="connsiteY6"/>
              <a:gd fmla="*/ 0 w 3418114" name="connsiteX7"/>
              <a:gd fmla="*/ 12192000 h 12192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2192000" w="3418113">
                <a:moveTo>
                  <a:pt x="0" y="12192000"/>
                </a:moveTo>
                <a:lnTo>
                  <a:pt x="0" y="12191999"/>
                </a:lnTo>
                <a:lnTo>
                  <a:pt x="2162631" y="12191999"/>
                </a:lnTo>
                <a:lnTo>
                  <a:pt x="25024" y="6095997"/>
                </a:lnTo>
                <a:lnTo>
                  <a:pt x="2162630" y="0"/>
                </a:lnTo>
                <a:lnTo>
                  <a:pt x="3418114" y="0"/>
                </a:lnTo>
                <a:lnTo>
                  <a:pt x="3418114" y="12192000"/>
                </a:lnTo>
                <a:lnTo>
                  <a:pt x="0" y="12192000"/>
                </a:lnTo>
                <a:close/>
              </a:path>
            </a:pathLst>
          </a:custGeom>
          <a:noFill/>
          <a:ln>
            <a:solidFill>
              <a:schemeClr val="bg1">
                <a:alpha val="2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任意多边形 14"/>
          <p:cNvSpPr/>
          <p:nvPr/>
        </p:nvSpPr>
        <p:spPr>
          <a:xfrm rot="5400000">
            <a:off x="4386942" y="-947057"/>
            <a:ext cx="3418114" cy="12192000"/>
          </a:xfrm>
          <a:custGeom>
            <a:gdLst>
              <a:gd fmla="*/ 0 w 3418114" name="connsiteX0"/>
              <a:gd fmla="*/ 12192000 h 12192000" name="connsiteY0"/>
              <a:gd fmla="*/ 0 w 3418114" name="connsiteX1"/>
              <a:gd fmla="*/ 12191999 h 12192000" name="connsiteY1"/>
              <a:gd fmla="*/ 2162631 w 3418114" name="connsiteX2"/>
              <a:gd fmla="*/ 12191999 h 12192000" name="connsiteY2"/>
              <a:gd fmla="*/ 25024 w 3418114" name="connsiteX3"/>
              <a:gd fmla="*/ 6095997 h 12192000" name="connsiteY3"/>
              <a:gd fmla="*/ 2162630 w 3418114" name="connsiteX4"/>
              <a:gd fmla="*/ 0 h 12192000" name="connsiteY4"/>
              <a:gd fmla="*/ 3418114 w 3418114" name="connsiteX5"/>
              <a:gd fmla="*/ 0 h 12192000" name="connsiteY5"/>
              <a:gd fmla="*/ 3418114 w 3418114" name="connsiteX6"/>
              <a:gd fmla="*/ 12192000 h 12192000" name="connsiteY6"/>
              <a:gd fmla="*/ 0 w 3418114" name="connsiteX7"/>
              <a:gd fmla="*/ 12192000 h 12192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2192000" w="3418113">
                <a:moveTo>
                  <a:pt x="0" y="12192000"/>
                </a:moveTo>
                <a:lnTo>
                  <a:pt x="0" y="12191999"/>
                </a:lnTo>
                <a:lnTo>
                  <a:pt x="2162631" y="12191999"/>
                </a:lnTo>
                <a:lnTo>
                  <a:pt x="25024" y="6095997"/>
                </a:lnTo>
                <a:lnTo>
                  <a:pt x="2162630" y="0"/>
                </a:lnTo>
                <a:lnTo>
                  <a:pt x="3418114" y="0"/>
                </a:lnTo>
                <a:lnTo>
                  <a:pt x="341811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rgbClr val="FF4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2966776" y="4993175"/>
            <a:ext cx="59740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000000000000000" pitchFamily="2" typeface="张海山锐谐体"/>
                <a:ea charset="-122" panose="02000000000000000000" pitchFamily="2" typeface="张海山锐谐体"/>
              </a:rPr>
              <a:t>工作总结计划PPT模板</a:t>
            </a:r>
          </a:p>
        </p:txBody>
      </p:sp>
      <p:sp>
        <p:nvSpPr>
          <p:cNvPr id="2" name="椭圆 1"/>
          <p:cNvSpPr/>
          <p:nvPr/>
        </p:nvSpPr>
        <p:spPr>
          <a:xfrm>
            <a:off x="-76066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4468116" y="1578978"/>
            <a:ext cx="3292561" cy="3292561"/>
          </a:xfrm>
          <a:prstGeom prst="ellipse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7048342" y="4120145"/>
            <a:ext cx="872167" cy="872167"/>
          </a:xfrm>
          <a:prstGeom prst="ellipse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1500" y="834658"/>
            <a:ext cx="4525736" cy="3825099"/>
          </a:xfrm>
          <a:prstGeom prst="rect">
            <a:avLst/>
          </a:prstGeom>
        </p:spPr>
      </p:pic>
      <p:sp>
        <p:nvSpPr>
          <p:cNvPr id="12" name="椭圆 11"/>
          <p:cNvSpPr/>
          <p:nvPr/>
        </p:nvSpPr>
        <p:spPr>
          <a:xfrm>
            <a:off x="1273763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2623592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3973421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5323250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椭圆 16"/>
          <p:cNvSpPr/>
          <p:nvPr/>
        </p:nvSpPr>
        <p:spPr>
          <a:xfrm>
            <a:off x="6673079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椭圆 17"/>
          <p:cNvSpPr/>
          <p:nvPr/>
        </p:nvSpPr>
        <p:spPr>
          <a:xfrm>
            <a:off x="8022908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8"/>
          <p:cNvSpPr/>
          <p:nvPr/>
        </p:nvSpPr>
        <p:spPr>
          <a:xfrm>
            <a:off x="9372737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10722566" y="6232320"/>
            <a:ext cx="1800665" cy="1800665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>
            <a:off x="533534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1883363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/>
          <p:nvPr/>
        </p:nvSpPr>
        <p:spPr>
          <a:xfrm>
            <a:off x="3233192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椭圆 27"/>
          <p:cNvSpPr/>
          <p:nvPr/>
        </p:nvSpPr>
        <p:spPr>
          <a:xfrm>
            <a:off x="4583021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椭圆 28"/>
          <p:cNvSpPr/>
          <p:nvPr/>
        </p:nvSpPr>
        <p:spPr>
          <a:xfrm>
            <a:off x="5932850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椭圆 29"/>
          <p:cNvSpPr/>
          <p:nvPr/>
        </p:nvSpPr>
        <p:spPr>
          <a:xfrm>
            <a:off x="7282679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椭圆 30"/>
          <p:cNvSpPr/>
          <p:nvPr/>
        </p:nvSpPr>
        <p:spPr>
          <a:xfrm>
            <a:off x="8632508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>
            <a:off x="9982337" y="5855269"/>
            <a:ext cx="1800665" cy="1800665"/>
          </a:xfrm>
          <a:prstGeom prst="ellipse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65582883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任意多边形 23"/>
          <p:cNvSpPr/>
          <p:nvPr/>
        </p:nvSpPr>
        <p:spPr>
          <a:xfrm rot="16200000">
            <a:off x="4386942" y="-5586079"/>
            <a:ext cx="3418114" cy="12192000"/>
          </a:xfrm>
          <a:custGeom>
            <a:gdLst>
              <a:gd fmla="*/ 0 w 3418114" name="connsiteX0"/>
              <a:gd fmla="*/ 12192000 h 12192000" name="connsiteY0"/>
              <a:gd fmla="*/ 0 w 3418114" name="connsiteX1"/>
              <a:gd fmla="*/ 12191999 h 12192000" name="connsiteY1"/>
              <a:gd fmla="*/ 2162631 w 3418114" name="connsiteX2"/>
              <a:gd fmla="*/ 12191999 h 12192000" name="connsiteY2"/>
              <a:gd fmla="*/ 25024 w 3418114" name="connsiteX3"/>
              <a:gd fmla="*/ 6095997 h 12192000" name="connsiteY3"/>
              <a:gd fmla="*/ 2162630 w 3418114" name="connsiteX4"/>
              <a:gd fmla="*/ 0 h 12192000" name="connsiteY4"/>
              <a:gd fmla="*/ 3418114 w 3418114" name="connsiteX5"/>
              <a:gd fmla="*/ 0 h 12192000" name="connsiteY5"/>
              <a:gd fmla="*/ 3418114 w 3418114" name="connsiteX6"/>
              <a:gd fmla="*/ 12192000 h 12192000" name="connsiteY6"/>
              <a:gd fmla="*/ 0 w 3418114" name="connsiteX7"/>
              <a:gd fmla="*/ 12192000 h 12192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2192000" w="3418113">
                <a:moveTo>
                  <a:pt x="0" y="12192000"/>
                </a:moveTo>
                <a:lnTo>
                  <a:pt x="0" y="12191999"/>
                </a:lnTo>
                <a:lnTo>
                  <a:pt x="2162631" y="12191999"/>
                </a:lnTo>
                <a:lnTo>
                  <a:pt x="25024" y="6095997"/>
                </a:lnTo>
                <a:lnTo>
                  <a:pt x="2162630" y="0"/>
                </a:lnTo>
                <a:lnTo>
                  <a:pt x="3418114" y="0"/>
                </a:lnTo>
                <a:lnTo>
                  <a:pt x="3418114" y="12192000"/>
                </a:lnTo>
                <a:lnTo>
                  <a:pt x="0" y="12192000"/>
                </a:lnTo>
                <a:close/>
              </a:path>
            </a:pathLst>
          </a:custGeom>
          <a:noFill/>
          <a:ln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任意多边形 4"/>
          <p:cNvSpPr/>
          <p:nvPr/>
        </p:nvSpPr>
        <p:spPr>
          <a:xfrm rot="16200000">
            <a:off x="4386942" y="-6020330"/>
            <a:ext cx="3418114" cy="12192000"/>
          </a:xfrm>
          <a:custGeom>
            <a:gdLst>
              <a:gd fmla="*/ 0 w 3418114" name="connsiteX0"/>
              <a:gd fmla="*/ 12192000 h 12192000" name="connsiteY0"/>
              <a:gd fmla="*/ 0 w 3418114" name="connsiteX1"/>
              <a:gd fmla="*/ 12191999 h 12192000" name="connsiteY1"/>
              <a:gd fmla="*/ 2162631 w 3418114" name="connsiteX2"/>
              <a:gd fmla="*/ 12191999 h 12192000" name="connsiteY2"/>
              <a:gd fmla="*/ 25024 w 3418114" name="connsiteX3"/>
              <a:gd fmla="*/ 6095997 h 12192000" name="connsiteY3"/>
              <a:gd fmla="*/ 2162630 w 3418114" name="connsiteX4"/>
              <a:gd fmla="*/ 0 h 12192000" name="connsiteY4"/>
              <a:gd fmla="*/ 3418114 w 3418114" name="connsiteX5"/>
              <a:gd fmla="*/ 0 h 12192000" name="connsiteY5"/>
              <a:gd fmla="*/ 3418114 w 3418114" name="connsiteX6"/>
              <a:gd fmla="*/ 12192000 h 12192000" name="connsiteY6"/>
              <a:gd fmla="*/ 0 w 3418114" name="connsiteX7"/>
              <a:gd fmla="*/ 12192000 h 12192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2192000" w="3418113">
                <a:moveTo>
                  <a:pt x="0" y="12192000"/>
                </a:moveTo>
                <a:lnTo>
                  <a:pt x="0" y="12191999"/>
                </a:lnTo>
                <a:lnTo>
                  <a:pt x="2162631" y="12191999"/>
                </a:lnTo>
                <a:lnTo>
                  <a:pt x="25024" y="6095997"/>
                </a:lnTo>
                <a:lnTo>
                  <a:pt x="2162630" y="0"/>
                </a:lnTo>
                <a:lnTo>
                  <a:pt x="3418114" y="0"/>
                </a:lnTo>
                <a:lnTo>
                  <a:pt x="341811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rgbClr val="FF4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5140447" y="547915"/>
            <a:ext cx="23164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000000000000000" pitchFamily="2" typeface="张海山锐谐体"/>
                <a:ea charset="-122" panose="02000000000000000000" pitchFamily="2" typeface="张海山锐谐体"/>
              </a:rPr>
              <a:t>目   录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654628" y="2218979"/>
            <a:ext cx="8958937" cy="1222501"/>
            <a:chOff x="1751040" y="2225531"/>
            <a:chExt cx="8958937" cy="1222501"/>
          </a:xfrm>
        </p:grpSpPr>
        <p:sp>
          <p:nvSpPr>
            <p:cNvPr id="15" name="椭圆 14"/>
            <p:cNvSpPr/>
            <p:nvPr/>
          </p:nvSpPr>
          <p:spPr>
            <a:xfrm>
              <a:off x="77024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椭圆 15"/>
            <p:cNvSpPr/>
            <p:nvPr/>
          </p:nvSpPr>
          <p:spPr>
            <a:xfrm>
              <a:off x="7119994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椭圆 24"/>
            <p:cNvSpPr/>
            <p:nvPr/>
          </p:nvSpPr>
          <p:spPr>
            <a:xfrm>
              <a:off x="65375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25"/>
            <p:cNvSpPr/>
            <p:nvPr/>
          </p:nvSpPr>
          <p:spPr>
            <a:xfrm>
              <a:off x="5955109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椭圆 26"/>
            <p:cNvSpPr/>
            <p:nvPr/>
          </p:nvSpPr>
          <p:spPr>
            <a:xfrm>
              <a:off x="5372666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椭圆 27"/>
            <p:cNvSpPr/>
            <p:nvPr/>
          </p:nvSpPr>
          <p:spPr>
            <a:xfrm>
              <a:off x="4790223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07780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椭圆 29"/>
            <p:cNvSpPr/>
            <p:nvPr/>
          </p:nvSpPr>
          <p:spPr>
            <a:xfrm>
              <a:off x="36253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椭圆 30"/>
            <p:cNvSpPr/>
            <p:nvPr/>
          </p:nvSpPr>
          <p:spPr>
            <a:xfrm>
              <a:off x="3042895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1" name="椭圆 160"/>
            <p:cNvSpPr/>
            <p:nvPr/>
          </p:nvSpPr>
          <p:spPr>
            <a:xfrm>
              <a:off x="24604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2" name="椭圆 161"/>
            <p:cNvSpPr/>
            <p:nvPr/>
          </p:nvSpPr>
          <p:spPr>
            <a:xfrm>
              <a:off x="1751040" y="2445656"/>
              <a:ext cx="742417" cy="742417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3" name="椭圆 162"/>
            <p:cNvSpPr/>
            <p:nvPr/>
          </p:nvSpPr>
          <p:spPr>
            <a:xfrm>
              <a:off x="9069833" y="2580929"/>
              <a:ext cx="416928" cy="416928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52" name="组合 51"/>
            <p:cNvGrpSpPr/>
            <p:nvPr/>
          </p:nvGrpSpPr>
          <p:grpSpPr>
            <a:xfrm>
              <a:off x="2212851" y="2225531"/>
              <a:ext cx="6460925" cy="1068196"/>
              <a:chOff x="2732950" y="1963811"/>
              <a:chExt cx="7164337" cy="1290369"/>
            </a:xfrm>
          </p:grpSpPr>
          <p:sp>
            <p:nvSpPr>
              <p:cNvPr id="53" name="椭圆 52"/>
              <p:cNvSpPr/>
              <p:nvPr/>
            </p:nvSpPr>
            <p:spPr>
              <a:xfrm>
                <a:off x="860691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4" name="椭圆 53"/>
              <p:cNvSpPr/>
              <p:nvPr/>
            </p:nvSpPr>
            <p:spPr>
              <a:xfrm>
                <a:off x="787267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5" name="椭圆 54"/>
              <p:cNvSpPr/>
              <p:nvPr/>
            </p:nvSpPr>
            <p:spPr>
              <a:xfrm>
                <a:off x="713842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椭圆 55"/>
              <p:cNvSpPr/>
              <p:nvPr/>
            </p:nvSpPr>
            <p:spPr>
              <a:xfrm>
                <a:off x="640418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5669934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8" name="椭圆 57"/>
              <p:cNvSpPr/>
              <p:nvPr/>
            </p:nvSpPr>
            <p:spPr>
              <a:xfrm>
                <a:off x="493568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9" name="椭圆 58"/>
              <p:cNvSpPr/>
              <p:nvPr/>
            </p:nvSpPr>
            <p:spPr>
              <a:xfrm>
                <a:off x="420144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0" name="椭圆 59"/>
              <p:cNvSpPr/>
              <p:nvPr/>
            </p:nvSpPr>
            <p:spPr>
              <a:xfrm>
                <a:off x="346719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1" name="椭圆 60"/>
              <p:cNvSpPr/>
              <p:nvPr/>
            </p:nvSpPr>
            <p:spPr>
              <a:xfrm>
                <a:off x="273295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9614445" y="2092541"/>
              <a:ext cx="811634" cy="1379430"/>
            </a:xfrm>
            <a:prstGeom prst="rect">
              <a:avLst/>
            </a:prstGeom>
          </p:spPr>
        </p:pic>
        <p:sp>
          <p:nvSpPr>
            <p:cNvPr id="164" name="椭圆 163"/>
            <p:cNvSpPr/>
            <p:nvPr/>
          </p:nvSpPr>
          <p:spPr>
            <a:xfrm>
              <a:off x="8747165" y="2496333"/>
              <a:ext cx="571846" cy="571846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5" name="椭圆 164"/>
            <p:cNvSpPr/>
            <p:nvPr/>
          </p:nvSpPr>
          <p:spPr>
            <a:xfrm>
              <a:off x="8152916" y="2345683"/>
              <a:ext cx="827892" cy="827892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3610703" y="2528796"/>
              <a:ext cx="353568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mtClean="0" sz="24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10609000101010101" pitchFamily="49" typeface="汉仪细圆简"/>
                  <a:ea charset="-122" panose="02010609000101010101" pitchFamily="49" typeface="汉仪细圆简"/>
                </a:rPr>
                <a:t>单击此处添加您的大标题</a:t>
              </a:r>
            </a:p>
          </p:txBody>
        </p:sp>
        <p:sp>
          <p:nvSpPr>
            <p:cNvPr id="166" name="椭圆 165"/>
            <p:cNvSpPr/>
            <p:nvPr/>
          </p:nvSpPr>
          <p:spPr>
            <a:xfrm>
              <a:off x="2183726" y="3119056"/>
              <a:ext cx="328976" cy="328976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67" name="组合 166"/>
          <p:cNvGrpSpPr/>
          <p:nvPr/>
        </p:nvGrpSpPr>
        <p:grpSpPr>
          <a:xfrm>
            <a:off x="1654628" y="3525228"/>
            <a:ext cx="8958937" cy="1222501"/>
            <a:chOff x="1751040" y="2225531"/>
            <a:chExt cx="8958937" cy="1222501"/>
          </a:xfrm>
        </p:grpSpPr>
        <p:sp>
          <p:nvSpPr>
            <p:cNvPr id="168" name="椭圆 167"/>
            <p:cNvSpPr/>
            <p:nvPr/>
          </p:nvSpPr>
          <p:spPr>
            <a:xfrm>
              <a:off x="77024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9" name="椭圆 168"/>
            <p:cNvSpPr/>
            <p:nvPr/>
          </p:nvSpPr>
          <p:spPr>
            <a:xfrm>
              <a:off x="7119994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0" name="椭圆 169"/>
            <p:cNvSpPr/>
            <p:nvPr/>
          </p:nvSpPr>
          <p:spPr>
            <a:xfrm>
              <a:off x="65375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1" name="椭圆 170"/>
            <p:cNvSpPr/>
            <p:nvPr/>
          </p:nvSpPr>
          <p:spPr>
            <a:xfrm>
              <a:off x="5955109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2" name="椭圆 171"/>
            <p:cNvSpPr/>
            <p:nvPr/>
          </p:nvSpPr>
          <p:spPr>
            <a:xfrm>
              <a:off x="5372666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3" name="椭圆 172"/>
            <p:cNvSpPr/>
            <p:nvPr/>
          </p:nvSpPr>
          <p:spPr>
            <a:xfrm>
              <a:off x="4790223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4" name="椭圆 173"/>
            <p:cNvSpPr/>
            <p:nvPr/>
          </p:nvSpPr>
          <p:spPr>
            <a:xfrm>
              <a:off x="4207780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5" name="椭圆 174"/>
            <p:cNvSpPr/>
            <p:nvPr/>
          </p:nvSpPr>
          <p:spPr>
            <a:xfrm>
              <a:off x="36253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6" name="椭圆 175"/>
            <p:cNvSpPr/>
            <p:nvPr/>
          </p:nvSpPr>
          <p:spPr>
            <a:xfrm>
              <a:off x="3042895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7" name="椭圆 176"/>
            <p:cNvSpPr/>
            <p:nvPr/>
          </p:nvSpPr>
          <p:spPr>
            <a:xfrm>
              <a:off x="24604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8" name="椭圆 177"/>
            <p:cNvSpPr/>
            <p:nvPr/>
          </p:nvSpPr>
          <p:spPr>
            <a:xfrm>
              <a:off x="1751040" y="2445656"/>
              <a:ext cx="742417" cy="742417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9" name="椭圆 178"/>
            <p:cNvSpPr/>
            <p:nvPr/>
          </p:nvSpPr>
          <p:spPr>
            <a:xfrm>
              <a:off x="9069833" y="2580929"/>
              <a:ext cx="416928" cy="416928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0" name="组合 179"/>
            <p:cNvGrpSpPr/>
            <p:nvPr/>
          </p:nvGrpSpPr>
          <p:grpSpPr>
            <a:xfrm>
              <a:off x="2212851" y="2225531"/>
              <a:ext cx="6460925" cy="1068196"/>
              <a:chOff x="2732950" y="1963811"/>
              <a:chExt cx="7164337" cy="1290369"/>
            </a:xfrm>
          </p:grpSpPr>
          <p:sp>
            <p:nvSpPr>
              <p:cNvPr id="186" name="椭圆 185"/>
              <p:cNvSpPr/>
              <p:nvPr/>
            </p:nvSpPr>
            <p:spPr>
              <a:xfrm>
                <a:off x="860691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7" name="椭圆 186"/>
              <p:cNvSpPr/>
              <p:nvPr/>
            </p:nvSpPr>
            <p:spPr>
              <a:xfrm>
                <a:off x="787267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8" name="椭圆 187"/>
              <p:cNvSpPr/>
              <p:nvPr/>
            </p:nvSpPr>
            <p:spPr>
              <a:xfrm>
                <a:off x="713842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9" name="椭圆 188"/>
              <p:cNvSpPr/>
              <p:nvPr/>
            </p:nvSpPr>
            <p:spPr>
              <a:xfrm>
                <a:off x="640418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0" name="椭圆 189"/>
              <p:cNvSpPr/>
              <p:nvPr/>
            </p:nvSpPr>
            <p:spPr>
              <a:xfrm>
                <a:off x="5669934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1" name="椭圆 190"/>
              <p:cNvSpPr/>
              <p:nvPr/>
            </p:nvSpPr>
            <p:spPr>
              <a:xfrm>
                <a:off x="493568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2" name="椭圆 191"/>
              <p:cNvSpPr/>
              <p:nvPr/>
            </p:nvSpPr>
            <p:spPr>
              <a:xfrm>
                <a:off x="420144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3" name="椭圆 192"/>
              <p:cNvSpPr/>
              <p:nvPr/>
            </p:nvSpPr>
            <p:spPr>
              <a:xfrm>
                <a:off x="346719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4" name="椭圆 193"/>
              <p:cNvSpPr/>
              <p:nvPr/>
            </p:nvSpPr>
            <p:spPr>
              <a:xfrm>
                <a:off x="273295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181" name="图片 18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9614445" y="2092541"/>
              <a:ext cx="811634" cy="1379430"/>
            </a:xfrm>
            <a:prstGeom prst="rect">
              <a:avLst/>
            </a:prstGeom>
          </p:spPr>
        </p:pic>
        <p:sp>
          <p:nvSpPr>
            <p:cNvPr id="182" name="椭圆 181"/>
            <p:cNvSpPr/>
            <p:nvPr/>
          </p:nvSpPr>
          <p:spPr>
            <a:xfrm>
              <a:off x="8747165" y="2496333"/>
              <a:ext cx="571846" cy="571846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3" name="椭圆 182"/>
            <p:cNvSpPr/>
            <p:nvPr/>
          </p:nvSpPr>
          <p:spPr>
            <a:xfrm>
              <a:off x="8152916" y="2345683"/>
              <a:ext cx="827892" cy="827892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5" name="椭圆 184"/>
            <p:cNvSpPr/>
            <p:nvPr/>
          </p:nvSpPr>
          <p:spPr>
            <a:xfrm>
              <a:off x="2183726" y="3119056"/>
              <a:ext cx="328976" cy="328976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95" name="组合 194"/>
          <p:cNvGrpSpPr/>
          <p:nvPr/>
        </p:nvGrpSpPr>
        <p:grpSpPr>
          <a:xfrm>
            <a:off x="1654628" y="4831477"/>
            <a:ext cx="8958937" cy="1222501"/>
            <a:chOff x="1751040" y="2225531"/>
            <a:chExt cx="8958937" cy="1222501"/>
          </a:xfrm>
        </p:grpSpPr>
        <p:sp>
          <p:nvSpPr>
            <p:cNvPr id="196" name="椭圆 195"/>
            <p:cNvSpPr/>
            <p:nvPr/>
          </p:nvSpPr>
          <p:spPr>
            <a:xfrm>
              <a:off x="77024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7" name="椭圆 196"/>
            <p:cNvSpPr/>
            <p:nvPr/>
          </p:nvSpPr>
          <p:spPr>
            <a:xfrm>
              <a:off x="7119994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8" name="椭圆 197"/>
            <p:cNvSpPr/>
            <p:nvPr/>
          </p:nvSpPr>
          <p:spPr>
            <a:xfrm>
              <a:off x="65375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9" name="椭圆 198"/>
            <p:cNvSpPr/>
            <p:nvPr/>
          </p:nvSpPr>
          <p:spPr>
            <a:xfrm>
              <a:off x="5955109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0" name="椭圆 199"/>
            <p:cNvSpPr/>
            <p:nvPr/>
          </p:nvSpPr>
          <p:spPr>
            <a:xfrm>
              <a:off x="5372666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1" name="椭圆 200"/>
            <p:cNvSpPr/>
            <p:nvPr/>
          </p:nvSpPr>
          <p:spPr>
            <a:xfrm>
              <a:off x="4790223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2" name="椭圆 201"/>
            <p:cNvSpPr/>
            <p:nvPr/>
          </p:nvSpPr>
          <p:spPr>
            <a:xfrm>
              <a:off x="4207780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3" name="椭圆 202"/>
            <p:cNvSpPr/>
            <p:nvPr/>
          </p:nvSpPr>
          <p:spPr>
            <a:xfrm>
              <a:off x="3625337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4" name="椭圆 203"/>
            <p:cNvSpPr/>
            <p:nvPr/>
          </p:nvSpPr>
          <p:spPr>
            <a:xfrm>
              <a:off x="3042895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5" name="椭圆 204"/>
            <p:cNvSpPr/>
            <p:nvPr/>
          </p:nvSpPr>
          <p:spPr>
            <a:xfrm>
              <a:off x="2460452" y="2325762"/>
              <a:ext cx="1023589" cy="1023589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6" name="椭圆 205"/>
            <p:cNvSpPr/>
            <p:nvPr/>
          </p:nvSpPr>
          <p:spPr>
            <a:xfrm>
              <a:off x="1751040" y="2445656"/>
              <a:ext cx="742417" cy="742417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7" name="椭圆 206"/>
            <p:cNvSpPr/>
            <p:nvPr/>
          </p:nvSpPr>
          <p:spPr>
            <a:xfrm>
              <a:off x="9069833" y="2580929"/>
              <a:ext cx="416928" cy="416928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08" name="组合 207"/>
            <p:cNvGrpSpPr/>
            <p:nvPr/>
          </p:nvGrpSpPr>
          <p:grpSpPr>
            <a:xfrm>
              <a:off x="2212851" y="2225531"/>
              <a:ext cx="6460925" cy="1068196"/>
              <a:chOff x="2732950" y="1963811"/>
              <a:chExt cx="7164337" cy="1290369"/>
            </a:xfrm>
          </p:grpSpPr>
          <p:sp>
            <p:nvSpPr>
              <p:cNvPr id="214" name="椭圆 213"/>
              <p:cNvSpPr/>
              <p:nvPr/>
            </p:nvSpPr>
            <p:spPr>
              <a:xfrm>
                <a:off x="860691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5" name="椭圆 214"/>
              <p:cNvSpPr/>
              <p:nvPr/>
            </p:nvSpPr>
            <p:spPr>
              <a:xfrm>
                <a:off x="787267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6" name="椭圆 215"/>
              <p:cNvSpPr/>
              <p:nvPr/>
            </p:nvSpPr>
            <p:spPr>
              <a:xfrm>
                <a:off x="713842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7" name="椭圆 216"/>
              <p:cNvSpPr/>
              <p:nvPr/>
            </p:nvSpPr>
            <p:spPr>
              <a:xfrm>
                <a:off x="640418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8" name="椭圆 217"/>
              <p:cNvSpPr/>
              <p:nvPr/>
            </p:nvSpPr>
            <p:spPr>
              <a:xfrm>
                <a:off x="5669934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9" name="椭圆 218"/>
              <p:cNvSpPr/>
              <p:nvPr/>
            </p:nvSpPr>
            <p:spPr>
              <a:xfrm>
                <a:off x="4935688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0" name="椭圆 219"/>
              <p:cNvSpPr/>
              <p:nvPr/>
            </p:nvSpPr>
            <p:spPr>
              <a:xfrm>
                <a:off x="4201442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1" name="椭圆 220"/>
              <p:cNvSpPr/>
              <p:nvPr/>
            </p:nvSpPr>
            <p:spPr>
              <a:xfrm>
                <a:off x="3467196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2" name="椭圆 221"/>
              <p:cNvSpPr/>
              <p:nvPr/>
            </p:nvSpPr>
            <p:spPr>
              <a:xfrm>
                <a:off x="2732950" y="1963811"/>
                <a:ext cx="1290369" cy="1290369"/>
              </a:xfrm>
              <a:prstGeom prst="ellipse">
                <a:avLst/>
              </a:prstGeom>
              <a:solidFill>
                <a:schemeClr val="bg1">
                  <a:alpha val="8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209" name="图片 20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9614445" y="2092541"/>
              <a:ext cx="811634" cy="1379430"/>
            </a:xfrm>
            <a:prstGeom prst="rect">
              <a:avLst/>
            </a:prstGeom>
          </p:spPr>
        </p:pic>
        <p:sp>
          <p:nvSpPr>
            <p:cNvPr id="210" name="椭圆 209"/>
            <p:cNvSpPr/>
            <p:nvPr/>
          </p:nvSpPr>
          <p:spPr>
            <a:xfrm>
              <a:off x="8747165" y="2496333"/>
              <a:ext cx="571846" cy="571846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1" name="椭圆 210"/>
            <p:cNvSpPr/>
            <p:nvPr/>
          </p:nvSpPr>
          <p:spPr>
            <a:xfrm>
              <a:off x="8152916" y="2345683"/>
              <a:ext cx="827892" cy="827892"/>
            </a:xfrm>
            <a:prstGeom prst="ellipse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3" name="椭圆 212"/>
            <p:cNvSpPr/>
            <p:nvPr/>
          </p:nvSpPr>
          <p:spPr>
            <a:xfrm>
              <a:off x="2183726" y="3119056"/>
              <a:ext cx="328976" cy="328976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9" name="文本框 88"/>
          <p:cNvSpPr txBox="1"/>
          <p:nvPr/>
        </p:nvSpPr>
        <p:spPr>
          <a:xfrm>
            <a:off x="3554550" y="3882336"/>
            <a:ext cx="35356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95000"/>
                    <a:lumOff val="5000"/>
                  </a:schemeClr>
                </a:solidFill>
                <a:latin charset="-122" panose="02010609000101010101" pitchFamily="49" typeface="汉仪细圆简"/>
                <a:ea charset="-122" panose="02010609000101010101" pitchFamily="49" typeface="汉仪细圆简"/>
              </a:rPr>
              <a:t>单击此处添加您的大标题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3560307" y="5190679"/>
            <a:ext cx="35356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95000"/>
                    <a:lumOff val="5000"/>
                  </a:schemeClr>
                </a:solidFill>
                <a:latin charset="-122" panose="02010609000101010101" pitchFamily="49" typeface="汉仪细圆简"/>
                <a:ea charset="-122" panose="02010609000101010101" pitchFamily="49" typeface="汉仪细圆简"/>
              </a:rPr>
              <a:t>单击此处添加您的大标题</a:t>
            </a:r>
          </a:p>
        </p:txBody>
      </p:sp>
    </p:spTree>
    <p:extLst>
      <p:ext uri="{BB962C8B-B14F-4D97-AF65-F5344CB8AC3E}">
        <p14:creationId val="88567704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直角三角形 6"/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椭圆 30"/>
          <p:cNvSpPr/>
          <p:nvPr/>
        </p:nvSpPr>
        <p:spPr>
          <a:xfrm>
            <a:off x="10323096" y="1801175"/>
            <a:ext cx="664917" cy="66491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>
            <a:off x="8024337" y="2338027"/>
            <a:ext cx="1709456" cy="1709456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/>
          <p:nvPr/>
        </p:nvSpPr>
        <p:spPr>
          <a:xfrm>
            <a:off x="4684832" y="2879362"/>
            <a:ext cx="2958993" cy="2958993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3001105" y="1949503"/>
            <a:ext cx="2958993" cy="2958993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1605274" y="2466092"/>
            <a:ext cx="2442404" cy="2442404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633789" y="2890439"/>
            <a:ext cx="2018057" cy="201805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9738" y="311110"/>
            <a:ext cx="811634" cy="1379430"/>
          </a:xfrm>
          <a:prstGeom prst="rect">
            <a:avLst/>
          </a:prstGeom>
        </p:spPr>
      </p:pic>
      <p:sp>
        <p:nvSpPr>
          <p:cNvPr id="39" name="椭圆 38"/>
          <p:cNvSpPr/>
          <p:nvPr/>
        </p:nvSpPr>
        <p:spPr>
          <a:xfrm>
            <a:off x="3895553" y="1270465"/>
            <a:ext cx="2958993" cy="2958993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>
            <a:off x="5793671" y="1949502"/>
            <a:ext cx="2958993" cy="2958993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椭圆 40"/>
          <p:cNvSpPr/>
          <p:nvPr/>
        </p:nvSpPr>
        <p:spPr>
          <a:xfrm>
            <a:off x="8304809" y="2890439"/>
            <a:ext cx="2316759" cy="2316759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椭圆 41"/>
          <p:cNvSpPr/>
          <p:nvPr/>
        </p:nvSpPr>
        <p:spPr>
          <a:xfrm>
            <a:off x="10083052" y="2152552"/>
            <a:ext cx="1145004" cy="1145004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椭圆 45"/>
          <p:cNvSpPr/>
          <p:nvPr/>
        </p:nvSpPr>
        <p:spPr>
          <a:xfrm>
            <a:off x="9550020" y="2529672"/>
            <a:ext cx="1688381" cy="1688381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文本框 46"/>
          <p:cNvSpPr txBox="1"/>
          <p:nvPr/>
        </p:nvSpPr>
        <p:spPr>
          <a:xfrm>
            <a:off x="2356481" y="3153460"/>
            <a:ext cx="6583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10609000101010101" pitchFamily="49" typeface="汉仪细圆简"/>
                <a:ea charset="-122" panose="02010609000101010101" pitchFamily="49" typeface="汉仪细圆简"/>
              </a:rPr>
              <a:t>单击此处添加您的过渡页大标题</a:t>
            </a:r>
          </a:p>
        </p:txBody>
      </p:sp>
    </p:spTree>
    <p:extLst>
      <p:ext uri="{BB962C8B-B14F-4D97-AF65-F5344CB8AC3E}">
        <p14:creationId val="153878447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2" name="椭圆 81"/>
          <p:cNvSpPr/>
          <p:nvPr/>
        </p:nvSpPr>
        <p:spPr>
          <a:xfrm>
            <a:off x="9862648" y="-864057"/>
            <a:ext cx="664917" cy="66491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7" name="椭圆 86"/>
          <p:cNvSpPr/>
          <p:nvPr/>
        </p:nvSpPr>
        <p:spPr>
          <a:xfrm>
            <a:off x="549802" y="1657220"/>
            <a:ext cx="615241" cy="615241"/>
          </a:xfrm>
          <a:prstGeom prst="ellipse">
            <a:avLst/>
          </a:prstGeom>
          <a:solidFill>
            <a:srgbClr val="FF444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06" y="395417"/>
            <a:ext cx="811634" cy="1379430"/>
          </a:xfrm>
          <a:prstGeom prst="rect">
            <a:avLst/>
          </a:prstGeom>
        </p:spPr>
      </p:pic>
      <p:sp>
        <p:nvSpPr>
          <p:cNvPr id="80" name="圆角矩形 79"/>
          <p:cNvSpPr/>
          <p:nvPr/>
        </p:nvSpPr>
        <p:spPr>
          <a:xfrm>
            <a:off x="1867921" y="825628"/>
            <a:ext cx="9540977" cy="5261055"/>
          </a:xfrm>
          <a:prstGeom prst="roundRect">
            <a:avLst>
              <a:gd fmla="val 50000" name="adj"/>
            </a:avLst>
          </a:prstGeom>
          <a:solidFill>
            <a:srgbClr val="FF444F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文本框 80"/>
          <p:cNvSpPr txBox="1"/>
          <p:nvPr/>
        </p:nvSpPr>
        <p:spPr>
          <a:xfrm>
            <a:off x="3121605" y="2228041"/>
            <a:ext cx="7311903" cy="2377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 sz="2000">
                <a:latin charset="-122" panose="02000000000000000000" pitchFamily="2" typeface="方正兰亭刊黑_GBK"/>
                <a:ea charset="-122" panose="02000000000000000000" pitchFamily="2" typeface="方正兰亭刊黑_GBK"/>
                <a:cs charset="-122" panose="020b0304030504040204" pitchFamily="34" typeface="Microsoft JhengHei UI Light"/>
              </a:rPr>
              <a:t>击此处添加文本信息。标题数字等都可以通过点击和重新输入进行更改，顶部“开始”面板中可以对字体、字号、颜色、行距等进行修改。建议正文10-16号字，1.3倍字间距。点击此处添加文本信息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99" name="椭圆 98"/>
          <p:cNvSpPr/>
          <p:nvPr/>
        </p:nvSpPr>
        <p:spPr>
          <a:xfrm>
            <a:off x="524618" y="2014801"/>
            <a:ext cx="856948" cy="856948"/>
          </a:xfrm>
          <a:prstGeom prst="ellipse">
            <a:avLst/>
          </a:prstGeom>
          <a:solidFill>
            <a:srgbClr val="FF444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3" name="椭圆 102"/>
          <p:cNvSpPr/>
          <p:nvPr/>
        </p:nvSpPr>
        <p:spPr>
          <a:xfrm>
            <a:off x="524618" y="2414096"/>
            <a:ext cx="1245107" cy="1245107"/>
          </a:xfrm>
          <a:prstGeom prst="ellipse">
            <a:avLst/>
          </a:prstGeom>
          <a:solidFill>
            <a:srgbClr val="FF444F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4" name="椭圆 103"/>
          <p:cNvSpPr/>
          <p:nvPr/>
        </p:nvSpPr>
        <p:spPr>
          <a:xfrm>
            <a:off x="877073" y="2859435"/>
            <a:ext cx="2176799" cy="2176799"/>
          </a:xfrm>
          <a:prstGeom prst="ellipse">
            <a:avLst/>
          </a:prstGeom>
          <a:solidFill>
            <a:srgbClr val="FF444F"/>
          </a:solidFill>
          <a:ln>
            <a:noFill/>
          </a:ln>
          <a:effectLst>
            <a:outerShdw algn="ctr" blurRad="203200" dist="254000" rotWithShape="0" sx="70000" sy="7000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3" name="文本框 92"/>
          <p:cNvSpPr txBox="1"/>
          <p:nvPr/>
        </p:nvSpPr>
        <p:spPr>
          <a:xfrm>
            <a:off x="3475287" y="1382532"/>
            <a:ext cx="44500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10609000101010101" pitchFamily="49" typeface="汉仪细圆简"/>
                <a:ea charset="-122" panose="02010609000101010101" pitchFamily="49" typeface="汉仪细圆简"/>
              </a:rPr>
              <a:t>添加文字添加文字工作总结</a:t>
            </a:r>
          </a:p>
        </p:txBody>
      </p:sp>
      <p:sp>
        <p:nvSpPr>
          <p:cNvPr id="11" name="椭圆 10"/>
          <p:cNvSpPr/>
          <p:nvPr/>
        </p:nvSpPr>
        <p:spPr>
          <a:xfrm>
            <a:off x="10783065" y="5362654"/>
            <a:ext cx="724029" cy="724029"/>
          </a:xfrm>
          <a:prstGeom prst="ellipse">
            <a:avLst/>
          </a:prstGeom>
          <a:solidFill>
            <a:srgbClr val="FF444F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88743247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2" name="椭圆 81"/>
          <p:cNvSpPr/>
          <p:nvPr/>
        </p:nvSpPr>
        <p:spPr>
          <a:xfrm>
            <a:off x="9862648" y="-864057"/>
            <a:ext cx="664917" cy="66491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7" name="椭圆 86"/>
          <p:cNvSpPr/>
          <p:nvPr/>
        </p:nvSpPr>
        <p:spPr>
          <a:xfrm>
            <a:off x="-64041" y="214891"/>
            <a:ext cx="1875827" cy="187582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3" name="文本框 92"/>
          <p:cNvSpPr txBox="1"/>
          <p:nvPr/>
        </p:nvSpPr>
        <p:spPr>
          <a:xfrm>
            <a:off x="1936770" y="502463"/>
            <a:ext cx="56692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schemeClr val="bg1"/>
                </a:solidFill>
                <a:latin charset="-122" panose="02010609000101010101" pitchFamily="49" typeface="汉仪细圆简"/>
                <a:ea charset="-122" panose="02010609000101010101" pitchFamily="49" typeface="汉仪细圆简"/>
              </a:rPr>
              <a:t>添加文字添加文字工作计划</a:t>
            </a:r>
          </a:p>
        </p:txBody>
      </p:sp>
      <p:sp>
        <p:nvSpPr>
          <p:cNvPr id="80" name="圆角矩形 79"/>
          <p:cNvSpPr/>
          <p:nvPr/>
        </p:nvSpPr>
        <p:spPr>
          <a:xfrm>
            <a:off x="1710332" y="1774847"/>
            <a:ext cx="8545173" cy="4212516"/>
          </a:xfrm>
          <a:prstGeom prst="roundRect">
            <a:avLst>
              <a:gd fmla="val 7623" name="adj"/>
            </a:avLst>
          </a:prstGeom>
          <a:solidFill>
            <a:srgbClr val="FF444F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8"/>
          <p:cNvSpPr/>
          <p:nvPr/>
        </p:nvSpPr>
        <p:spPr>
          <a:xfrm>
            <a:off x="9939634" y="4723879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椭圆 19"/>
          <p:cNvSpPr/>
          <p:nvPr/>
        </p:nvSpPr>
        <p:spPr>
          <a:xfrm>
            <a:off x="9939634" y="5039750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椭圆 20"/>
          <p:cNvSpPr/>
          <p:nvPr/>
        </p:nvSpPr>
        <p:spPr>
          <a:xfrm>
            <a:off x="9939634" y="5355621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椭圆 21"/>
          <p:cNvSpPr/>
          <p:nvPr/>
        </p:nvSpPr>
        <p:spPr>
          <a:xfrm>
            <a:off x="9939634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9533817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椭圆 23"/>
          <p:cNvSpPr/>
          <p:nvPr/>
        </p:nvSpPr>
        <p:spPr>
          <a:xfrm>
            <a:off x="9128000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>
            <a:off x="8722183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8316366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/>
          <p:nvPr/>
        </p:nvSpPr>
        <p:spPr>
          <a:xfrm>
            <a:off x="7910549" y="567149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椭圆 43"/>
          <p:cNvSpPr/>
          <p:nvPr/>
        </p:nvSpPr>
        <p:spPr>
          <a:xfrm>
            <a:off x="1394461" y="1881040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5" name="椭圆 44"/>
          <p:cNvSpPr/>
          <p:nvPr/>
        </p:nvSpPr>
        <p:spPr>
          <a:xfrm>
            <a:off x="1394461" y="2196911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椭圆 45"/>
          <p:cNvSpPr/>
          <p:nvPr/>
        </p:nvSpPr>
        <p:spPr>
          <a:xfrm>
            <a:off x="1394461" y="2512782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椭圆 72"/>
          <p:cNvSpPr/>
          <p:nvPr/>
        </p:nvSpPr>
        <p:spPr>
          <a:xfrm>
            <a:off x="3446562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4" name="椭圆 73"/>
          <p:cNvSpPr/>
          <p:nvPr/>
        </p:nvSpPr>
        <p:spPr>
          <a:xfrm>
            <a:off x="3040745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5" name="椭圆 74"/>
          <p:cNvSpPr/>
          <p:nvPr/>
        </p:nvSpPr>
        <p:spPr>
          <a:xfrm>
            <a:off x="2634928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6" name="椭圆 75"/>
          <p:cNvSpPr/>
          <p:nvPr/>
        </p:nvSpPr>
        <p:spPr>
          <a:xfrm>
            <a:off x="2229111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7" name="椭圆 76"/>
          <p:cNvSpPr/>
          <p:nvPr/>
        </p:nvSpPr>
        <p:spPr>
          <a:xfrm>
            <a:off x="1823294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8" name="椭圆 77"/>
          <p:cNvSpPr/>
          <p:nvPr/>
        </p:nvSpPr>
        <p:spPr>
          <a:xfrm>
            <a:off x="1417477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/>
          <p:cNvSpPr/>
          <p:nvPr/>
        </p:nvSpPr>
        <p:spPr>
          <a:xfrm>
            <a:off x="1394461" y="1458976"/>
            <a:ext cx="631742" cy="631742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06" y="395417"/>
            <a:ext cx="811634" cy="1379430"/>
          </a:xfrm>
          <a:prstGeom prst="rect">
            <a:avLst/>
          </a:prstGeom>
        </p:spPr>
      </p:pic>
      <p:sp>
        <p:nvSpPr>
          <p:cNvPr id="81" name="文本框 80"/>
          <p:cNvSpPr txBox="1"/>
          <p:nvPr/>
        </p:nvSpPr>
        <p:spPr>
          <a:xfrm>
            <a:off x="2376901" y="2387106"/>
            <a:ext cx="7311903" cy="2377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 sz="2000">
                <a:latin charset="-122" panose="02000000000000000000" pitchFamily="2" typeface="方正兰亭刊黑_GBK"/>
                <a:ea charset="-122" panose="02000000000000000000" pitchFamily="2" typeface="方正兰亭刊黑_GBK"/>
                <a:cs charset="-122" panose="020b0304030504040204" pitchFamily="34" typeface="Microsoft JhengHei UI Light"/>
              </a:rPr>
              <a:t>击此处添加文本信息。标题数字等都可以通过点击和重新输入进行更改，顶部“开始”面板中可以对字体、字号、颜色、行距等进行修改。建议正文10-16号字，1.3倍字间距。点击此处添加文本信息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96" name="椭圆 95"/>
          <p:cNvSpPr/>
          <p:nvPr/>
        </p:nvSpPr>
        <p:spPr>
          <a:xfrm>
            <a:off x="10979601" y="5814815"/>
            <a:ext cx="1688381" cy="1688381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7" name="椭圆 96"/>
          <p:cNvSpPr/>
          <p:nvPr/>
        </p:nvSpPr>
        <p:spPr>
          <a:xfrm>
            <a:off x="10684987" y="5368809"/>
            <a:ext cx="944196" cy="944196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18230427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4737202" y="3768859"/>
            <a:ext cx="2448565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5400">
                <a:solidFill>
                  <a:schemeClr val="bg1"/>
                </a:solidFill>
              </a:rPr>
              <a:t>THANKS</a:t>
            </a:r>
          </a:p>
        </p:txBody>
      </p:sp>
      <p:sp>
        <p:nvSpPr>
          <p:cNvPr id="6" name="椭圆 5"/>
          <p:cNvSpPr/>
          <p:nvPr/>
        </p:nvSpPr>
        <p:spPr>
          <a:xfrm>
            <a:off x="5035525" y="1874417"/>
            <a:ext cx="1875827" cy="1875827"/>
          </a:xfrm>
          <a:prstGeom prst="ellipse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621" y="2122615"/>
            <a:ext cx="811634" cy="1379430"/>
          </a:xfrm>
          <a:prstGeom prst="rect">
            <a:avLst/>
          </a:prstGeom>
        </p:spPr>
      </p:pic>
    </p:spTree>
    <p:extLst>
      <p:ext uri="{BB962C8B-B14F-4D97-AF65-F5344CB8AC3E}">
        <p14:creationId val="252130328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11</Paragraphs>
  <Slides>6</Slides>
  <Notes>0</Notes>
  <TotalTime>156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14">
      <vt:lpstr>Arial</vt:lpstr>
      <vt:lpstr>Calibri Light</vt:lpstr>
      <vt:lpstr>Calibri</vt:lpstr>
      <vt:lpstr>张海山锐谐体</vt:lpstr>
      <vt:lpstr>汉仪细圆简</vt:lpstr>
      <vt:lpstr>方正兰亭刊黑_GBK</vt:lpstr>
      <vt:lpstr>Microsoft JhengHei UI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2016-03-02T15:26:42Z</dcterms:created>
  <cp:lastModifiedBy>kan</cp:lastModifiedBy>
  <dcterms:modified xsi:type="dcterms:W3CDTF">2021-08-22T05:51:09Z</dcterms:modified>
  <cp:revision>78</cp:revision>
  <dc:title>PowerPoint 演示文稿</dc:title>
</cp:coreProperties>
</file>